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90" r:id="rId2"/>
    <p:sldId id="305" r:id="rId3"/>
    <p:sldId id="291" r:id="rId4"/>
    <p:sldId id="286" r:id="rId5"/>
    <p:sldId id="292" r:id="rId6"/>
    <p:sldId id="260" r:id="rId7"/>
    <p:sldId id="275" r:id="rId8"/>
    <p:sldId id="277" r:id="rId9"/>
    <p:sldId id="306" r:id="rId10"/>
    <p:sldId id="307" r:id="rId11"/>
    <p:sldId id="310" r:id="rId12"/>
    <p:sldId id="303" r:id="rId13"/>
    <p:sldId id="282" r:id="rId14"/>
    <p:sldId id="296" r:id="rId15"/>
    <p:sldId id="299" r:id="rId16"/>
    <p:sldId id="302" r:id="rId17"/>
    <p:sldId id="300" r:id="rId18"/>
    <p:sldId id="309" r:id="rId19"/>
    <p:sldId id="267" r:id="rId20"/>
    <p:sldId id="289" r:id="rId21"/>
    <p:sldId id="311" r:id="rId22"/>
    <p:sldId id="312" r:id="rId23"/>
    <p:sldId id="295" r:id="rId24"/>
  </p:sldIdLst>
  <p:sldSz cx="9144000" cy="6858000" type="screen4x3"/>
  <p:notesSz cx="6858000" cy="9144000"/>
  <p:custDataLst>
    <p:tags r:id="rId26"/>
  </p:custData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2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2117B8-02D0-42BE-B5B4-BB4F97B34D37}" v="22" dt="2019-09-09T10:21:38.760"/>
    <p1510:client id="{ED7F6219-638B-43E1-BB3F-D086E076D640}" v="11" dt="2019-09-09T10:25:55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866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C2117B8-02D0-42BE-B5B4-BB4F97B34D37}"/>
    <pc:docChg chg="modSld">
      <pc:chgData name="" userId="" providerId="" clId="Web-{8C2117B8-02D0-42BE-B5B4-BB4F97B34D37}" dt="2019-09-09T10:21:38.760" v="20"/>
      <pc:docMkLst>
        <pc:docMk/>
      </pc:docMkLst>
      <pc:sldChg chg="addSp modSp">
        <pc:chgData name="" userId="" providerId="" clId="Web-{8C2117B8-02D0-42BE-B5B4-BB4F97B34D37}" dt="2019-09-09T10:21:38.760" v="20"/>
        <pc:sldMkLst>
          <pc:docMk/>
          <pc:sldMk cId="1673989674" sldId="306"/>
        </pc:sldMkLst>
        <pc:spChg chg="mod">
          <ac:chgData name="" userId="" providerId="" clId="Web-{8C2117B8-02D0-42BE-B5B4-BB4F97B34D37}" dt="2019-09-09T10:20:43.337" v="8" actId="20577"/>
          <ac:spMkLst>
            <pc:docMk/>
            <pc:sldMk cId="1673989674" sldId="306"/>
            <ac:spMk id="2" creationId="{00000000-0000-0000-0000-000000000000}"/>
          </ac:spMkLst>
        </pc:spChg>
        <pc:spChg chg="mod">
          <ac:chgData name="" userId="" providerId="" clId="Web-{8C2117B8-02D0-42BE-B5B4-BB4F97B34D37}" dt="2019-09-09T10:20:08.273" v="1" actId="20577"/>
          <ac:spMkLst>
            <pc:docMk/>
            <pc:sldMk cId="1673989674" sldId="306"/>
            <ac:spMk id="3" creationId="{00000000-0000-0000-0000-000000000000}"/>
          </ac:spMkLst>
        </pc:spChg>
        <pc:spChg chg="add mod">
          <ac:chgData name="" userId="" providerId="" clId="Web-{8C2117B8-02D0-42BE-B5B4-BB4F97B34D37}" dt="2019-09-09T10:21:38.760" v="20"/>
          <ac:spMkLst>
            <pc:docMk/>
            <pc:sldMk cId="1673989674" sldId="306"/>
            <ac:spMk id="8" creationId="{49288B05-0F69-4862-A262-F0897D9B9EE2}"/>
          </ac:spMkLst>
        </pc:spChg>
        <pc:picChg chg="add mod">
          <ac:chgData name="" userId="" providerId="" clId="Web-{8C2117B8-02D0-42BE-B5B4-BB4F97B34D37}" dt="2019-09-09T10:20:30.461" v="5" actId="1076"/>
          <ac:picMkLst>
            <pc:docMk/>
            <pc:sldMk cId="1673989674" sldId="306"/>
            <ac:picMk id="6" creationId="{7219A7EC-35EB-4C80-870C-DDFD4C890F7E}"/>
          </ac:picMkLst>
        </pc:picChg>
      </pc:sldChg>
    </pc:docChg>
  </pc:docChgLst>
  <pc:docChgLst>
    <pc:chgData clId="Web-{ED7F6219-638B-43E1-BB3F-D086E076D640}"/>
    <pc:docChg chg="modSld">
      <pc:chgData name="" userId="" providerId="" clId="Web-{ED7F6219-638B-43E1-BB3F-D086E076D640}" dt="2019-09-09T10:25:55.408" v="10"/>
      <pc:docMkLst>
        <pc:docMk/>
      </pc:docMkLst>
      <pc:sldChg chg="addSp delSp modSp">
        <pc:chgData name="" userId="" providerId="" clId="Web-{ED7F6219-638B-43E1-BB3F-D086E076D640}" dt="2019-09-09T10:25:55.408" v="10"/>
        <pc:sldMkLst>
          <pc:docMk/>
          <pc:sldMk cId="1241605483" sldId="302"/>
        </pc:sldMkLst>
        <pc:picChg chg="add mod modCrop">
          <ac:chgData name="" userId="" providerId="" clId="Web-{ED7F6219-638B-43E1-BB3F-D086E076D640}" dt="2019-09-09T10:25:55.408" v="10"/>
          <ac:picMkLst>
            <pc:docMk/>
            <pc:sldMk cId="1241605483" sldId="302"/>
            <ac:picMk id="2" creationId="{74F86624-DB5F-4789-9187-88061834C5D5}"/>
          </ac:picMkLst>
        </pc:picChg>
        <pc:picChg chg="add del">
          <ac:chgData name="" userId="" providerId="" clId="Web-{ED7F6219-638B-43E1-BB3F-D086E076D640}" dt="2019-09-09T10:24:50.390" v="2"/>
          <ac:picMkLst>
            <pc:docMk/>
            <pc:sldMk cId="1241605483" sldId="302"/>
            <ac:picMk id="4098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FF7554-16DC-4DE1-B551-A951228F665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438305C-5413-426D-82AF-A7AC06C478EC}">
      <dgm:prSet phldrT="[Texte]"/>
      <dgm:spPr>
        <a:noFill/>
      </dgm:spPr>
      <dgm:t>
        <a:bodyPr/>
        <a:lstStyle/>
        <a:p>
          <a:r>
            <a:rPr lang="fr-FR" b="1" dirty="0"/>
            <a:t>Passage du permis</a:t>
          </a:r>
        </a:p>
      </dgm:t>
    </dgm:pt>
    <dgm:pt modelId="{DB64E69F-EEE1-492E-A1C4-303966587CB1}" type="parTrans" cxnId="{C214F6DC-A6A8-4A7C-9A80-30828FF63B60}">
      <dgm:prSet/>
      <dgm:spPr/>
      <dgm:t>
        <a:bodyPr/>
        <a:lstStyle/>
        <a:p>
          <a:endParaRPr lang="fr-FR"/>
        </a:p>
      </dgm:t>
    </dgm:pt>
    <dgm:pt modelId="{CF12EB3C-33FC-4850-866B-3701DA5B6AE0}" type="sibTrans" cxnId="{C214F6DC-A6A8-4A7C-9A80-30828FF63B60}">
      <dgm:prSet/>
      <dgm:spPr/>
      <dgm:t>
        <a:bodyPr/>
        <a:lstStyle/>
        <a:p>
          <a:endParaRPr lang="fr-FR"/>
        </a:p>
      </dgm:t>
    </dgm:pt>
    <dgm:pt modelId="{12AFD776-91F1-4156-B10B-A87E517C0B2B}">
      <dgm:prSet phldrT="[Texte]"/>
      <dgm:spPr>
        <a:noFill/>
      </dgm:spPr>
      <dgm:t>
        <a:bodyPr/>
        <a:lstStyle/>
        <a:p>
          <a:r>
            <a:rPr lang="fr-FR" dirty="0"/>
            <a:t>En </a:t>
          </a:r>
          <a:r>
            <a:rPr lang="fr-FR" b="1" dirty="0"/>
            <a:t>conduite accompagnée </a:t>
          </a:r>
          <a:r>
            <a:rPr lang="fr-FR" dirty="0"/>
            <a:t>: </a:t>
          </a:r>
        </a:p>
        <a:p>
          <a:r>
            <a:rPr lang="fr-FR" smtClean="0"/>
            <a:t>validation des documents d’étape + QCM +RA</a:t>
          </a:r>
          <a:endParaRPr lang="fr-FR" dirty="0"/>
        </a:p>
      </dgm:t>
    </dgm:pt>
    <dgm:pt modelId="{3849265B-BE2B-487E-B4CC-8EEAA3392F36}" type="parTrans" cxnId="{2BEF10FC-40C3-443E-B0B2-CC2D13CEBD43}">
      <dgm:prSet/>
      <dgm:spPr/>
      <dgm:t>
        <a:bodyPr/>
        <a:lstStyle/>
        <a:p>
          <a:endParaRPr lang="fr-FR"/>
        </a:p>
      </dgm:t>
    </dgm:pt>
    <dgm:pt modelId="{5C1C48DF-A4FD-4A53-8316-C8E8EF69EEAA}" type="sibTrans" cxnId="{2BEF10FC-40C3-443E-B0B2-CC2D13CEBD43}">
      <dgm:prSet/>
      <dgm:spPr/>
      <dgm:t>
        <a:bodyPr/>
        <a:lstStyle/>
        <a:p>
          <a:endParaRPr lang="fr-FR"/>
        </a:p>
      </dgm:t>
    </dgm:pt>
    <dgm:pt modelId="{B47B66D1-36CF-4651-AB6F-89C96C3181EA}">
      <dgm:prSet phldrT="[Texte]"/>
      <dgm:spPr>
        <a:noFill/>
      </dgm:spPr>
      <dgm:t>
        <a:bodyPr/>
        <a:lstStyle/>
        <a:p>
          <a:r>
            <a:rPr lang="fr-FR" dirty="0"/>
            <a:t>10 / 20 </a:t>
          </a:r>
          <a:endParaRPr lang="fr-FR" dirty="0" smtClean="0"/>
        </a:p>
        <a:p>
          <a:r>
            <a:rPr lang="fr-FR" dirty="0" smtClean="0"/>
            <a:t>  = validation des documents d’étape </a:t>
          </a:r>
        </a:p>
        <a:p>
          <a:r>
            <a:rPr lang="fr-FR" dirty="0" smtClean="0"/>
            <a:t>+ QCM +RA</a:t>
          </a:r>
          <a:endParaRPr lang="fr-FR" dirty="0"/>
        </a:p>
      </dgm:t>
    </dgm:pt>
    <dgm:pt modelId="{337AB06E-731A-461C-A22F-C21735C7D907}" type="parTrans" cxnId="{CF6CE628-B0DB-4408-92B2-143B61667E93}">
      <dgm:prSet/>
      <dgm:spPr/>
      <dgm:t>
        <a:bodyPr/>
        <a:lstStyle/>
        <a:p>
          <a:endParaRPr lang="fr-FR"/>
        </a:p>
      </dgm:t>
    </dgm:pt>
    <dgm:pt modelId="{D2BB3F71-D3B2-458C-9DDF-7AA04CC1DF55}" type="sibTrans" cxnId="{CF6CE628-B0DB-4408-92B2-143B61667E93}">
      <dgm:prSet/>
      <dgm:spPr/>
      <dgm:t>
        <a:bodyPr/>
        <a:lstStyle/>
        <a:p>
          <a:endParaRPr lang="fr-FR"/>
        </a:p>
      </dgm:t>
    </dgm:pt>
    <dgm:pt modelId="{DB0091B9-7955-4715-A379-5815F772D8C7}">
      <dgm:prSet phldrT="[Texte]"/>
      <dgm:spPr>
        <a:noFill/>
      </dgm:spPr>
      <dgm:t>
        <a:bodyPr/>
        <a:lstStyle/>
        <a:p>
          <a:r>
            <a:rPr lang="fr-FR" dirty="0"/>
            <a:t>Si remise d’un dossier final documenté </a:t>
          </a:r>
          <a:r>
            <a:rPr lang="fr-FR" dirty="0">
              <a:sym typeface="Wingdings" panose="05000000000000000000" pitchFamily="2" charset="2"/>
            </a:rPr>
            <a:t> Bonus </a:t>
          </a:r>
          <a:r>
            <a:rPr lang="fr-FR" dirty="0" smtClean="0">
              <a:sym typeface="Wingdings" panose="05000000000000000000" pitchFamily="2" charset="2"/>
            </a:rPr>
            <a:t>possibles</a:t>
          </a:r>
        </a:p>
        <a:p>
          <a:r>
            <a:rPr lang="fr-FR" dirty="0" smtClean="0">
              <a:sym typeface="Wingdings" panose="05000000000000000000" pitchFamily="2" charset="2"/>
            </a:rPr>
            <a:t>+ QCM + RA</a:t>
          </a:r>
          <a:endParaRPr lang="fr-FR" dirty="0"/>
        </a:p>
      </dgm:t>
    </dgm:pt>
    <dgm:pt modelId="{E5B4E180-D07E-4852-B701-FC0604C10A11}" type="parTrans" cxnId="{2FF100C4-784C-4679-A6BE-F6785106A600}">
      <dgm:prSet/>
      <dgm:spPr/>
      <dgm:t>
        <a:bodyPr/>
        <a:lstStyle/>
        <a:p>
          <a:endParaRPr lang="fr-FR"/>
        </a:p>
      </dgm:t>
    </dgm:pt>
    <dgm:pt modelId="{1E5BFD46-785A-4B3B-8E2F-5961809124D0}" type="sibTrans" cxnId="{2FF100C4-784C-4679-A6BE-F6785106A600}">
      <dgm:prSet/>
      <dgm:spPr/>
      <dgm:t>
        <a:bodyPr/>
        <a:lstStyle/>
        <a:p>
          <a:endParaRPr lang="fr-FR"/>
        </a:p>
      </dgm:t>
    </dgm:pt>
    <dgm:pt modelId="{7EAB9F53-992F-4D8E-BF31-045CEA47EF92}">
      <dgm:prSet phldrT="[Texte]"/>
      <dgm:spPr>
        <a:noFill/>
      </dgm:spPr>
      <dgm:t>
        <a:bodyPr/>
        <a:lstStyle/>
        <a:p>
          <a:r>
            <a:rPr lang="fr-FR" dirty="0"/>
            <a:t>En </a:t>
          </a:r>
          <a:r>
            <a:rPr lang="fr-FR" b="1" dirty="0"/>
            <a:t>candidat libre </a:t>
          </a:r>
        </a:p>
      </dgm:t>
    </dgm:pt>
    <dgm:pt modelId="{075BAD45-D77F-484A-B701-68E99D54BA16}" type="parTrans" cxnId="{DCA0B601-F07E-4502-AFF0-4128EF278177}">
      <dgm:prSet/>
      <dgm:spPr/>
      <dgm:t>
        <a:bodyPr/>
        <a:lstStyle/>
        <a:p>
          <a:endParaRPr lang="fr-FR"/>
        </a:p>
      </dgm:t>
    </dgm:pt>
    <dgm:pt modelId="{93D7CA69-A9FF-44C6-9855-BCA6B59C4BC0}" type="sibTrans" cxnId="{DCA0B601-F07E-4502-AFF0-4128EF278177}">
      <dgm:prSet/>
      <dgm:spPr/>
      <dgm:t>
        <a:bodyPr/>
        <a:lstStyle/>
        <a:p>
          <a:endParaRPr lang="fr-FR"/>
        </a:p>
      </dgm:t>
    </dgm:pt>
    <dgm:pt modelId="{59FA47E4-1303-41DF-8F95-C07D7C71B201}">
      <dgm:prSet phldrT="[Texte]"/>
      <dgm:spPr>
        <a:noFill/>
      </dgm:spPr>
      <dgm:t>
        <a:bodyPr/>
        <a:lstStyle/>
        <a:p>
          <a:r>
            <a:rPr lang="fr-FR" dirty="0" smtClean="0"/>
            <a:t>Remise </a:t>
          </a:r>
          <a:r>
            <a:rPr lang="fr-FR" dirty="0"/>
            <a:t>obligatoire d’un dossier final documenté </a:t>
          </a:r>
          <a:r>
            <a:rPr lang="fr-FR" dirty="0" smtClean="0"/>
            <a:t>+ RA  et Eventuellement TOUS les QCM </a:t>
          </a:r>
          <a:endParaRPr lang="fr-FR" dirty="0"/>
        </a:p>
      </dgm:t>
    </dgm:pt>
    <dgm:pt modelId="{797274E8-C05B-439B-BC00-9371AAC1EB75}" type="parTrans" cxnId="{CA63DEE2-41E0-486E-A180-53AAF8B95AA9}">
      <dgm:prSet/>
      <dgm:spPr/>
      <dgm:t>
        <a:bodyPr/>
        <a:lstStyle/>
        <a:p>
          <a:endParaRPr lang="fr-FR"/>
        </a:p>
      </dgm:t>
    </dgm:pt>
    <dgm:pt modelId="{68B4DDFC-76FD-4CFC-A6FA-02C8DCC46C29}" type="sibTrans" cxnId="{CA63DEE2-41E0-486E-A180-53AAF8B95AA9}">
      <dgm:prSet/>
      <dgm:spPr/>
      <dgm:t>
        <a:bodyPr/>
        <a:lstStyle/>
        <a:p>
          <a:endParaRPr lang="fr-FR"/>
        </a:p>
      </dgm:t>
    </dgm:pt>
    <dgm:pt modelId="{980D34CD-06C5-4CC5-B2AD-4DAF15471D67}" type="pres">
      <dgm:prSet presAssocID="{CDFF7554-16DC-4DE1-B551-A951228F665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D305DEE-04D2-4DC9-AFED-20F51CDAA64D}" type="pres">
      <dgm:prSet presAssocID="{7438305C-5413-426D-82AF-A7AC06C478EC}" presName="hierRoot1" presStyleCnt="0"/>
      <dgm:spPr/>
    </dgm:pt>
    <dgm:pt modelId="{2B8E0376-745F-487D-92A1-B70CD6EFD6FC}" type="pres">
      <dgm:prSet presAssocID="{7438305C-5413-426D-82AF-A7AC06C478EC}" presName="composite" presStyleCnt="0"/>
      <dgm:spPr/>
    </dgm:pt>
    <dgm:pt modelId="{D09366DA-DAF8-4416-8C86-0BD5317E1780}" type="pres">
      <dgm:prSet presAssocID="{7438305C-5413-426D-82AF-A7AC06C478EC}" presName="background" presStyleLbl="node0" presStyleIdx="0" presStyleCnt="1"/>
      <dgm:spPr/>
    </dgm:pt>
    <dgm:pt modelId="{6E71A878-ABA0-4E6A-AF25-91959AD26775}" type="pres">
      <dgm:prSet presAssocID="{7438305C-5413-426D-82AF-A7AC06C478EC}" presName="text" presStyleLbl="fgAcc0" presStyleIdx="0" presStyleCnt="1" custScaleX="181640" custScaleY="6891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1284D45-F7BE-445A-83A1-16641847DCE4}" type="pres">
      <dgm:prSet presAssocID="{7438305C-5413-426D-82AF-A7AC06C478EC}" presName="hierChild2" presStyleCnt="0"/>
      <dgm:spPr/>
    </dgm:pt>
    <dgm:pt modelId="{C059EBA1-CEAC-4677-ABF1-BA62C6A953EA}" type="pres">
      <dgm:prSet presAssocID="{3849265B-BE2B-487E-B4CC-8EEAA3392F36}" presName="Name10" presStyleLbl="parChTrans1D2" presStyleIdx="0" presStyleCnt="2"/>
      <dgm:spPr/>
      <dgm:t>
        <a:bodyPr/>
        <a:lstStyle/>
        <a:p>
          <a:endParaRPr lang="fr-FR"/>
        </a:p>
      </dgm:t>
    </dgm:pt>
    <dgm:pt modelId="{1016F84E-F4EC-4539-8F83-16AEB2C324AF}" type="pres">
      <dgm:prSet presAssocID="{12AFD776-91F1-4156-B10B-A87E517C0B2B}" presName="hierRoot2" presStyleCnt="0"/>
      <dgm:spPr/>
    </dgm:pt>
    <dgm:pt modelId="{26112889-B9FE-4D3F-8BA7-C5909B249CBC}" type="pres">
      <dgm:prSet presAssocID="{12AFD776-91F1-4156-B10B-A87E517C0B2B}" presName="composite2" presStyleCnt="0"/>
      <dgm:spPr/>
    </dgm:pt>
    <dgm:pt modelId="{D73810B3-FA84-4848-96EF-B6194F848FF2}" type="pres">
      <dgm:prSet presAssocID="{12AFD776-91F1-4156-B10B-A87E517C0B2B}" presName="background2" presStyleLbl="node2" presStyleIdx="0" presStyleCnt="2"/>
      <dgm:spPr/>
    </dgm:pt>
    <dgm:pt modelId="{A2339B69-F31B-43BC-B393-9A1CB6E1887F}" type="pres">
      <dgm:prSet presAssocID="{12AFD776-91F1-4156-B10B-A87E517C0B2B}" presName="text2" presStyleLbl="fgAcc2" presStyleIdx="0" presStyleCnt="2" custScaleX="248145" custScaleY="142919" custLinFactNeighborX="-182" custLinFactNeighborY="-5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ECC9CF4-D6C2-4016-BC4F-27FAAAB3D3A1}" type="pres">
      <dgm:prSet presAssocID="{12AFD776-91F1-4156-B10B-A87E517C0B2B}" presName="hierChild3" presStyleCnt="0"/>
      <dgm:spPr/>
    </dgm:pt>
    <dgm:pt modelId="{59729B22-7055-41E1-BBA7-CDE3081BB3C8}" type="pres">
      <dgm:prSet presAssocID="{337AB06E-731A-461C-A22F-C21735C7D907}" presName="Name17" presStyleLbl="parChTrans1D3" presStyleIdx="0" presStyleCnt="3"/>
      <dgm:spPr/>
      <dgm:t>
        <a:bodyPr/>
        <a:lstStyle/>
        <a:p>
          <a:endParaRPr lang="fr-FR"/>
        </a:p>
      </dgm:t>
    </dgm:pt>
    <dgm:pt modelId="{C2CAE4D5-5D31-4E1F-9DA1-9919F1DC2209}" type="pres">
      <dgm:prSet presAssocID="{B47B66D1-36CF-4651-AB6F-89C96C3181EA}" presName="hierRoot3" presStyleCnt="0"/>
      <dgm:spPr/>
    </dgm:pt>
    <dgm:pt modelId="{C8A53FC8-4129-41E1-B8AA-7EA01B1D582E}" type="pres">
      <dgm:prSet presAssocID="{B47B66D1-36CF-4651-AB6F-89C96C3181EA}" presName="composite3" presStyleCnt="0"/>
      <dgm:spPr/>
    </dgm:pt>
    <dgm:pt modelId="{34F68ADB-7E14-490B-A449-B3BC9F067ECD}" type="pres">
      <dgm:prSet presAssocID="{B47B66D1-36CF-4651-AB6F-89C96C3181EA}" presName="background3" presStyleLbl="node3" presStyleIdx="0" presStyleCnt="3"/>
      <dgm:spPr/>
    </dgm:pt>
    <dgm:pt modelId="{52C563C5-632A-4479-9EA4-0764042E9C41}" type="pres">
      <dgm:prSet presAssocID="{B47B66D1-36CF-4651-AB6F-89C96C3181EA}" presName="text3" presStyleLbl="fgAcc3" presStyleIdx="0" presStyleCnt="3" custScaleX="132931" custScaleY="1725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D308580-E4AE-4ABA-AAC6-EBABF4D2E259}" type="pres">
      <dgm:prSet presAssocID="{B47B66D1-36CF-4651-AB6F-89C96C3181EA}" presName="hierChild4" presStyleCnt="0"/>
      <dgm:spPr/>
    </dgm:pt>
    <dgm:pt modelId="{685D7ED8-69FB-460E-AA45-4604E243035B}" type="pres">
      <dgm:prSet presAssocID="{E5B4E180-D07E-4852-B701-FC0604C10A11}" presName="Name17" presStyleLbl="parChTrans1D3" presStyleIdx="1" presStyleCnt="3"/>
      <dgm:spPr/>
      <dgm:t>
        <a:bodyPr/>
        <a:lstStyle/>
        <a:p>
          <a:endParaRPr lang="fr-FR"/>
        </a:p>
      </dgm:t>
    </dgm:pt>
    <dgm:pt modelId="{2C7B5E67-A87E-41B8-9979-3B7F6CFE3ED7}" type="pres">
      <dgm:prSet presAssocID="{DB0091B9-7955-4715-A379-5815F772D8C7}" presName="hierRoot3" presStyleCnt="0"/>
      <dgm:spPr/>
    </dgm:pt>
    <dgm:pt modelId="{5C0EDE93-21B6-43EE-9674-3C66C61063D3}" type="pres">
      <dgm:prSet presAssocID="{DB0091B9-7955-4715-A379-5815F772D8C7}" presName="composite3" presStyleCnt="0"/>
      <dgm:spPr/>
    </dgm:pt>
    <dgm:pt modelId="{1C73B9B6-E5EF-47CF-A7E2-3F8537261C0C}" type="pres">
      <dgm:prSet presAssocID="{DB0091B9-7955-4715-A379-5815F772D8C7}" presName="background3" presStyleLbl="node3" presStyleIdx="1" presStyleCnt="3"/>
      <dgm:spPr/>
    </dgm:pt>
    <dgm:pt modelId="{B02BFEAF-E21E-4D66-8AEA-C25C1670767F}" type="pres">
      <dgm:prSet presAssocID="{DB0091B9-7955-4715-A379-5815F772D8C7}" presName="text3" presStyleLbl="fgAcc3" presStyleIdx="1" presStyleCnt="3" custScaleX="142515" custScaleY="14728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67D1EFE-A11C-4474-AE02-BE2A7DDEE59F}" type="pres">
      <dgm:prSet presAssocID="{DB0091B9-7955-4715-A379-5815F772D8C7}" presName="hierChild4" presStyleCnt="0"/>
      <dgm:spPr/>
    </dgm:pt>
    <dgm:pt modelId="{4FB0D193-B074-4C3A-8915-CDED61446686}" type="pres">
      <dgm:prSet presAssocID="{075BAD45-D77F-484A-B701-68E99D54BA16}" presName="Name10" presStyleLbl="parChTrans1D2" presStyleIdx="1" presStyleCnt="2"/>
      <dgm:spPr/>
      <dgm:t>
        <a:bodyPr/>
        <a:lstStyle/>
        <a:p>
          <a:endParaRPr lang="fr-FR"/>
        </a:p>
      </dgm:t>
    </dgm:pt>
    <dgm:pt modelId="{E08613FA-993A-4D14-A3A5-6205F6AFBEFA}" type="pres">
      <dgm:prSet presAssocID="{7EAB9F53-992F-4D8E-BF31-045CEA47EF92}" presName="hierRoot2" presStyleCnt="0"/>
      <dgm:spPr/>
    </dgm:pt>
    <dgm:pt modelId="{852C048E-21A3-4744-9F4E-BF23A4B9401E}" type="pres">
      <dgm:prSet presAssocID="{7EAB9F53-992F-4D8E-BF31-045CEA47EF92}" presName="composite2" presStyleCnt="0"/>
      <dgm:spPr/>
    </dgm:pt>
    <dgm:pt modelId="{286FB78E-7DF2-43D6-8472-E6BC799DCE5B}" type="pres">
      <dgm:prSet presAssocID="{7EAB9F53-992F-4D8E-BF31-045CEA47EF92}" presName="background2" presStyleLbl="node2" presStyleIdx="1" presStyleCnt="2"/>
      <dgm:spPr/>
    </dgm:pt>
    <dgm:pt modelId="{7021EAFF-D0C9-4C9F-9D74-93F98969A932}" type="pres">
      <dgm:prSet presAssocID="{7EAB9F53-992F-4D8E-BF31-045CEA47EF92}" presName="text2" presStyleLbl="fgAcc2" presStyleIdx="1" presStyleCnt="2" custScaleX="172731" custScaleY="9894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AC6BEEE-0A61-4D57-A554-859680A31955}" type="pres">
      <dgm:prSet presAssocID="{7EAB9F53-992F-4D8E-BF31-045CEA47EF92}" presName="hierChild3" presStyleCnt="0"/>
      <dgm:spPr/>
    </dgm:pt>
    <dgm:pt modelId="{6576A0D5-7A37-4E49-9BF8-F1B2F611F6A8}" type="pres">
      <dgm:prSet presAssocID="{797274E8-C05B-439B-BC00-9371AAC1EB75}" presName="Name17" presStyleLbl="parChTrans1D3" presStyleIdx="2" presStyleCnt="3"/>
      <dgm:spPr/>
      <dgm:t>
        <a:bodyPr/>
        <a:lstStyle/>
        <a:p>
          <a:endParaRPr lang="fr-FR"/>
        </a:p>
      </dgm:t>
    </dgm:pt>
    <dgm:pt modelId="{597A5506-5E2E-46BC-A85C-3DD288D895A5}" type="pres">
      <dgm:prSet presAssocID="{59FA47E4-1303-41DF-8F95-C07D7C71B201}" presName="hierRoot3" presStyleCnt="0"/>
      <dgm:spPr/>
    </dgm:pt>
    <dgm:pt modelId="{4D844817-F1B4-4565-9556-F061FE857DDB}" type="pres">
      <dgm:prSet presAssocID="{59FA47E4-1303-41DF-8F95-C07D7C71B201}" presName="composite3" presStyleCnt="0"/>
      <dgm:spPr/>
    </dgm:pt>
    <dgm:pt modelId="{9AFA0D93-427E-4CDB-98BB-D037E92791F4}" type="pres">
      <dgm:prSet presAssocID="{59FA47E4-1303-41DF-8F95-C07D7C71B201}" presName="background3" presStyleLbl="node3" presStyleIdx="2" presStyleCnt="3"/>
      <dgm:spPr/>
    </dgm:pt>
    <dgm:pt modelId="{A4A10D10-DF02-4C41-B911-4C6CF711217D}" type="pres">
      <dgm:prSet presAssocID="{59FA47E4-1303-41DF-8F95-C07D7C71B201}" presName="text3" presStyleLbl="fgAcc3" presStyleIdx="2" presStyleCnt="3" custScaleX="166477" custScaleY="136489" custLinFactNeighborX="2871" custLinFactNeighborY="4547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6786C33-7F04-4585-918B-EA50DE72381E}" type="pres">
      <dgm:prSet presAssocID="{59FA47E4-1303-41DF-8F95-C07D7C71B201}" presName="hierChild4" presStyleCnt="0"/>
      <dgm:spPr/>
    </dgm:pt>
  </dgm:ptLst>
  <dgm:cxnLst>
    <dgm:cxn modelId="{C816EB1A-6CFF-40C3-A3BF-51DE69EB00A3}" type="presOf" srcId="{E5B4E180-D07E-4852-B701-FC0604C10A11}" destId="{685D7ED8-69FB-460E-AA45-4604E243035B}" srcOrd="0" destOrd="0" presId="urn:microsoft.com/office/officeart/2005/8/layout/hierarchy1"/>
    <dgm:cxn modelId="{2EC31194-EDB0-4DE5-ACC8-351ED60C55DF}" type="presOf" srcId="{7EAB9F53-992F-4D8E-BF31-045CEA47EF92}" destId="{7021EAFF-D0C9-4C9F-9D74-93F98969A932}" srcOrd="0" destOrd="0" presId="urn:microsoft.com/office/officeart/2005/8/layout/hierarchy1"/>
    <dgm:cxn modelId="{7029C8CA-36B1-457E-A784-C0EE0451125D}" type="presOf" srcId="{12AFD776-91F1-4156-B10B-A87E517C0B2B}" destId="{A2339B69-F31B-43BC-B393-9A1CB6E1887F}" srcOrd="0" destOrd="0" presId="urn:microsoft.com/office/officeart/2005/8/layout/hierarchy1"/>
    <dgm:cxn modelId="{0D0B10F6-3DCA-4F0F-864F-A49DF2EAD9E5}" type="presOf" srcId="{3849265B-BE2B-487E-B4CC-8EEAA3392F36}" destId="{C059EBA1-CEAC-4677-ABF1-BA62C6A953EA}" srcOrd="0" destOrd="0" presId="urn:microsoft.com/office/officeart/2005/8/layout/hierarchy1"/>
    <dgm:cxn modelId="{61502058-732E-4121-92CC-403761440123}" type="presOf" srcId="{B47B66D1-36CF-4651-AB6F-89C96C3181EA}" destId="{52C563C5-632A-4479-9EA4-0764042E9C41}" srcOrd="0" destOrd="0" presId="urn:microsoft.com/office/officeart/2005/8/layout/hierarchy1"/>
    <dgm:cxn modelId="{2FF100C4-784C-4679-A6BE-F6785106A600}" srcId="{12AFD776-91F1-4156-B10B-A87E517C0B2B}" destId="{DB0091B9-7955-4715-A379-5815F772D8C7}" srcOrd="1" destOrd="0" parTransId="{E5B4E180-D07E-4852-B701-FC0604C10A11}" sibTransId="{1E5BFD46-785A-4B3B-8E2F-5961809124D0}"/>
    <dgm:cxn modelId="{4179035F-0009-4970-A32E-B3A743BA4168}" type="presOf" srcId="{337AB06E-731A-461C-A22F-C21735C7D907}" destId="{59729B22-7055-41E1-BBA7-CDE3081BB3C8}" srcOrd="0" destOrd="0" presId="urn:microsoft.com/office/officeart/2005/8/layout/hierarchy1"/>
    <dgm:cxn modelId="{854719B9-76AB-4113-BB84-65C3447AE5C2}" type="presOf" srcId="{797274E8-C05B-439B-BC00-9371AAC1EB75}" destId="{6576A0D5-7A37-4E49-9BF8-F1B2F611F6A8}" srcOrd="0" destOrd="0" presId="urn:microsoft.com/office/officeart/2005/8/layout/hierarchy1"/>
    <dgm:cxn modelId="{C214F6DC-A6A8-4A7C-9A80-30828FF63B60}" srcId="{CDFF7554-16DC-4DE1-B551-A951228F6659}" destId="{7438305C-5413-426D-82AF-A7AC06C478EC}" srcOrd="0" destOrd="0" parTransId="{DB64E69F-EEE1-492E-A1C4-303966587CB1}" sibTransId="{CF12EB3C-33FC-4850-866B-3701DA5B6AE0}"/>
    <dgm:cxn modelId="{2BEF10FC-40C3-443E-B0B2-CC2D13CEBD43}" srcId="{7438305C-5413-426D-82AF-A7AC06C478EC}" destId="{12AFD776-91F1-4156-B10B-A87E517C0B2B}" srcOrd="0" destOrd="0" parTransId="{3849265B-BE2B-487E-B4CC-8EEAA3392F36}" sibTransId="{5C1C48DF-A4FD-4A53-8316-C8E8EF69EEAA}"/>
    <dgm:cxn modelId="{CF6CE628-B0DB-4408-92B2-143B61667E93}" srcId="{12AFD776-91F1-4156-B10B-A87E517C0B2B}" destId="{B47B66D1-36CF-4651-AB6F-89C96C3181EA}" srcOrd="0" destOrd="0" parTransId="{337AB06E-731A-461C-A22F-C21735C7D907}" sibTransId="{D2BB3F71-D3B2-458C-9DDF-7AA04CC1DF55}"/>
    <dgm:cxn modelId="{4667FE9C-8643-49B1-893D-13AD0247202B}" type="presOf" srcId="{075BAD45-D77F-484A-B701-68E99D54BA16}" destId="{4FB0D193-B074-4C3A-8915-CDED61446686}" srcOrd="0" destOrd="0" presId="urn:microsoft.com/office/officeart/2005/8/layout/hierarchy1"/>
    <dgm:cxn modelId="{0A924C9F-FE10-497F-A771-5CA4C898343F}" type="presOf" srcId="{59FA47E4-1303-41DF-8F95-C07D7C71B201}" destId="{A4A10D10-DF02-4C41-B911-4C6CF711217D}" srcOrd="0" destOrd="0" presId="urn:microsoft.com/office/officeart/2005/8/layout/hierarchy1"/>
    <dgm:cxn modelId="{DCA0B601-F07E-4502-AFF0-4128EF278177}" srcId="{7438305C-5413-426D-82AF-A7AC06C478EC}" destId="{7EAB9F53-992F-4D8E-BF31-045CEA47EF92}" srcOrd="1" destOrd="0" parTransId="{075BAD45-D77F-484A-B701-68E99D54BA16}" sibTransId="{93D7CA69-A9FF-44C6-9855-BCA6B59C4BC0}"/>
    <dgm:cxn modelId="{D3A63DAB-A387-423B-8E35-1BF808712BBE}" type="presOf" srcId="{7438305C-5413-426D-82AF-A7AC06C478EC}" destId="{6E71A878-ABA0-4E6A-AF25-91959AD26775}" srcOrd="0" destOrd="0" presId="urn:microsoft.com/office/officeart/2005/8/layout/hierarchy1"/>
    <dgm:cxn modelId="{359C619B-C09E-472B-918F-CF844C49BAB1}" type="presOf" srcId="{DB0091B9-7955-4715-A379-5815F772D8C7}" destId="{B02BFEAF-E21E-4D66-8AEA-C25C1670767F}" srcOrd="0" destOrd="0" presId="urn:microsoft.com/office/officeart/2005/8/layout/hierarchy1"/>
    <dgm:cxn modelId="{CA63DEE2-41E0-486E-A180-53AAF8B95AA9}" srcId="{7EAB9F53-992F-4D8E-BF31-045CEA47EF92}" destId="{59FA47E4-1303-41DF-8F95-C07D7C71B201}" srcOrd="0" destOrd="0" parTransId="{797274E8-C05B-439B-BC00-9371AAC1EB75}" sibTransId="{68B4DDFC-76FD-4CFC-A6FA-02C8DCC46C29}"/>
    <dgm:cxn modelId="{EB5690DA-A984-4551-906A-530072C0CDB3}" type="presOf" srcId="{CDFF7554-16DC-4DE1-B551-A951228F6659}" destId="{980D34CD-06C5-4CC5-B2AD-4DAF15471D67}" srcOrd="0" destOrd="0" presId="urn:microsoft.com/office/officeart/2005/8/layout/hierarchy1"/>
    <dgm:cxn modelId="{82CFBA81-421B-451D-BDDA-08BB345691B2}" type="presParOf" srcId="{980D34CD-06C5-4CC5-B2AD-4DAF15471D67}" destId="{FD305DEE-04D2-4DC9-AFED-20F51CDAA64D}" srcOrd="0" destOrd="0" presId="urn:microsoft.com/office/officeart/2005/8/layout/hierarchy1"/>
    <dgm:cxn modelId="{868EF6F4-6758-4918-95F1-CAC80C4EDA9E}" type="presParOf" srcId="{FD305DEE-04D2-4DC9-AFED-20F51CDAA64D}" destId="{2B8E0376-745F-487D-92A1-B70CD6EFD6FC}" srcOrd="0" destOrd="0" presId="urn:microsoft.com/office/officeart/2005/8/layout/hierarchy1"/>
    <dgm:cxn modelId="{2B7ACC33-484F-43AB-9CE3-32AD8A08401F}" type="presParOf" srcId="{2B8E0376-745F-487D-92A1-B70CD6EFD6FC}" destId="{D09366DA-DAF8-4416-8C86-0BD5317E1780}" srcOrd="0" destOrd="0" presId="urn:microsoft.com/office/officeart/2005/8/layout/hierarchy1"/>
    <dgm:cxn modelId="{877B803A-5657-4E54-8BF2-5A67BD588128}" type="presParOf" srcId="{2B8E0376-745F-487D-92A1-B70CD6EFD6FC}" destId="{6E71A878-ABA0-4E6A-AF25-91959AD26775}" srcOrd="1" destOrd="0" presId="urn:microsoft.com/office/officeart/2005/8/layout/hierarchy1"/>
    <dgm:cxn modelId="{4F567033-6D52-4462-95E2-19DD113C222A}" type="presParOf" srcId="{FD305DEE-04D2-4DC9-AFED-20F51CDAA64D}" destId="{01284D45-F7BE-445A-83A1-16641847DCE4}" srcOrd="1" destOrd="0" presId="urn:microsoft.com/office/officeart/2005/8/layout/hierarchy1"/>
    <dgm:cxn modelId="{9164FB00-538E-4303-9D25-274356F44D74}" type="presParOf" srcId="{01284D45-F7BE-445A-83A1-16641847DCE4}" destId="{C059EBA1-CEAC-4677-ABF1-BA62C6A953EA}" srcOrd="0" destOrd="0" presId="urn:microsoft.com/office/officeart/2005/8/layout/hierarchy1"/>
    <dgm:cxn modelId="{F27EF0AD-5062-49BB-B0C3-28FF863FF3FA}" type="presParOf" srcId="{01284D45-F7BE-445A-83A1-16641847DCE4}" destId="{1016F84E-F4EC-4539-8F83-16AEB2C324AF}" srcOrd="1" destOrd="0" presId="urn:microsoft.com/office/officeart/2005/8/layout/hierarchy1"/>
    <dgm:cxn modelId="{1EBC1787-E6AF-4BB4-BA7B-80BAE400B3DD}" type="presParOf" srcId="{1016F84E-F4EC-4539-8F83-16AEB2C324AF}" destId="{26112889-B9FE-4D3F-8BA7-C5909B249CBC}" srcOrd="0" destOrd="0" presId="urn:microsoft.com/office/officeart/2005/8/layout/hierarchy1"/>
    <dgm:cxn modelId="{7DE99A26-09DB-47DF-B906-EB0C8C868B6B}" type="presParOf" srcId="{26112889-B9FE-4D3F-8BA7-C5909B249CBC}" destId="{D73810B3-FA84-4848-96EF-B6194F848FF2}" srcOrd="0" destOrd="0" presId="urn:microsoft.com/office/officeart/2005/8/layout/hierarchy1"/>
    <dgm:cxn modelId="{8C55F45C-46EE-4E5C-A933-6BBE7E7E2BFC}" type="presParOf" srcId="{26112889-B9FE-4D3F-8BA7-C5909B249CBC}" destId="{A2339B69-F31B-43BC-B393-9A1CB6E1887F}" srcOrd="1" destOrd="0" presId="urn:microsoft.com/office/officeart/2005/8/layout/hierarchy1"/>
    <dgm:cxn modelId="{C4F9B963-ACCA-4DED-AD0E-06419ECE472D}" type="presParOf" srcId="{1016F84E-F4EC-4539-8F83-16AEB2C324AF}" destId="{7ECC9CF4-D6C2-4016-BC4F-27FAAAB3D3A1}" srcOrd="1" destOrd="0" presId="urn:microsoft.com/office/officeart/2005/8/layout/hierarchy1"/>
    <dgm:cxn modelId="{14F5933C-B8C4-4708-87C3-4A1F85331CDC}" type="presParOf" srcId="{7ECC9CF4-D6C2-4016-BC4F-27FAAAB3D3A1}" destId="{59729B22-7055-41E1-BBA7-CDE3081BB3C8}" srcOrd="0" destOrd="0" presId="urn:microsoft.com/office/officeart/2005/8/layout/hierarchy1"/>
    <dgm:cxn modelId="{2EBA430A-FFCC-4451-80FB-5738793BE8D7}" type="presParOf" srcId="{7ECC9CF4-D6C2-4016-BC4F-27FAAAB3D3A1}" destId="{C2CAE4D5-5D31-4E1F-9DA1-9919F1DC2209}" srcOrd="1" destOrd="0" presId="urn:microsoft.com/office/officeart/2005/8/layout/hierarchy1"/>
    <dgm:cxn modelId="{79E813F5-1E2B-4E9D-8B19-D41389ACE4F6}" type="presParOf" srcId="{C2CAE4D5-5D31-4E1F-9DA1-9919F1DC2209}" destId="{C8A53FC8-4129-41E1-B8AA-7EA01B1D582E}" srcOrd="0" destOrd="0" presId="urn:microsoft.com/office/officeart/2005/8/layout/hierarchy1"/>
    <dgm:cxn modelId="{CC460FCD-08D2-4E9B-92DE-737B8C451B42}" type="presParOf" srcId="{C8A53FC8-4129-41E1-B8AA-7EA01B1D582E}" destId="{34F68ADB-7E14-490B-A449-B3BC9F067ECD}" srcOrd="0" destOrd="0" presId="urn:microsoft.com/office/officeart/2005/8/layout/hierarchy1"/>
    <dgm:cxn modelId="{9414120F-101F-471D-8C19-80129F0845F2}" type="presParOf" srcId="{C8A53FC8-4129-41E1-B8AA-7EA01B1D582E}" destId="{52C563C5-632A-4479-9EA4-0764042E9C41}" srcOrd="1" destOrd="0" presId="urn:microsoft.com/office/officeart/2005/8/layout/hierarchy1"/>
    <dgm:cxn modelId="{DC1ED868-3242-4D77-BF27-017B33C356A0}" type="presParOf" srcId="{C2CAE4D5-5D31-4E1F-9DA1-9919F1DC2209}" destId="{DD308580-E4AE-4ABA-AAC6-EBABF4D2E259}" srcOrd="1" destOrd="0" presId="urn:microsoft.com/office/officeart/2005/8/layout/hierarchy1"/>
    <dgm:cxn modelId="{89DB5968-167C-4238-828F-5A772F997C4A}" type="presParOf" srcId="{7ECC9CF4-D6C2-4016-BC4F-27FAAAB3D3A1}" destId="{685D7ED8-69FB-460E-AA45-4604E243035B}" srcOrd="2" destOrd="0" presId="urn:microsoft.com/office/officeart/2005/8/layout/hierarchy1"/>
    <dgm:cxn modelId="{9E82DB97-405A-4681-A9FF-69A14E65479A}" type="presParOf" srcId="{7ECC9CF4-D6C2-4016-BC4F-27FAAAB3D3A1}" destId="{2C7B5E67-A87E-41B8-9979-3B7F6CFE3ED7}" srcOrd="3" destOrd="0" presId="urn:microsoft.com/office/officeart/2005/8/layout/hierarchy1"/>
    <dgm:cxn modelId="{384D6807-C972-40C8-A1AF-F04D31CA2D6C}" type="presParOf" srcId="{2C7B5E67-A87E-41B8-9979-3B7F6CFE3ED7}" destId="{5C0EDE93-21B6-43EE-9674-3C66C61063D3}" srcOrd="0" destOrd="0" presId="urn:microsoft.com/office/officeart/2005/8/layout/hierarchy1"/>
    <dgm:cxn modelId="{FA6F17E6-9C9E-41E3-8616-EB7F20A7C6D4}" type="presParOf" srcId="{5C0EDE93-21B6-43EE-9674-3C66C61063D3}" destId="{1C73B9B6-E5EF-47CF-A7E2-3F8537261C0C}" srcOrd="0" destOrd="0" presId="urn:microsoft.com/office/officeart/2005/8/layout/hierarchy1"/>
    <dgm:cxn modelId="{DB9F7AA6-710F-4D3A-9827-17820A92B6BD}" type="presParOf" srcId="{5C0EDE93-21B6-43EE-9674-3C66C61063D3}" destId="{B02BFEAF-E21E-4D66-8AEA-C25C1670767F}" srcOrd="1" destOrd="0" presId="urn:microsoft.com/office/officeart/2005/8/layout/hierarchy1"/>
    <dgm:cxn modelId="{A844EC0D-8FA4-4A11-9CA5-90C61CCEC4D6}" type="presParOf" srcId="{2C7B5E67-A87E-41B8-9979-3B7F6CFE3ED7}" destId="{667D1EFE-A11C-4474-AE02-BE2A7DDEE59F}" srcOrd="1" destOrd="0" presId="urn:microsoft.com/office/officeart/2005/8/layout/hierarchy1"/>
    <dgm:cxn modelId="{36D3AD41-DEFC-456A-978D-951AF9B793A6}" type="presParOf" srcId="{01284D45-F7BE-445A-83A1-16641847DCE4}" destId="{4FB0D193-B074-4C3A-8915-CDED61446686}" srcOrd="2" destOrd="0" presId="urn:microsoft.com/office/officeart/2005/8/layout/hierarchy1"/>
    <dgm:cxn modelId="{C5C105D8-4816-4F97-B34D-2D54D717D88F}" type="presParOf" srcId="{01284D45-F7BE-445A-83A1-16641847DCE4}" destId="{E08613FA-993A-4D14-A3A5-6205F6AFBEFA}" srcOrd="3" destOrd="0" presId="urn:microsoft.com/office/officeart/2005/8/layout/hierarchy1"/>
    <dgm:cxn modelId="{26DF383E-2058-4C42-B36D-CB5AE22853A1}" type="presParOf" srcId="{E08613FA-993A-4D14-A3A5-6205F6AFBEFA}" destId="{852C048E-21A3-4744-9F4E-BF23A4B9401E}" srcOrd="0" destOrd="0" presId="urn:microsoft.com/office/officeart/2005/8/layout/hierarchy1"/>
    <dgm:cxn modelId="{EA5AE5EA-04F1-412D-A154-420219E96C4F}" type="presParOf" srcId="{852C048E-21A3-4744-9F4E-BF23A4B9401E}" destId="{286FB78E-7DF2-43D6-8472-E6BC799DCE5B}" srcOrd="0" destOrd="0" presId="urn:microsoft.com/office/officeart/2005/8/layout/hierarchy1"/>
    <dgm:cxn modelId="{B41A89BC-A4F2-44B5-B492-B2B35A1A3F18}" type="presParOf" srcId="{852C048E-21A3-4744-9F4E-BF23A4B9401E}" destId="{7021EAFF-D0C9-4C9F-9D74-93F98969A932}" srcOrd="1" destOrd="0" presId="urn:microsoft.com/office/officeart/2005/8/layout/hierarchy1"/>
    <dgm:cxn modelId="{30667E68-33FA-4146-A944-DF2B5C0583B3}" type="presParOf" srcId="{E08613FA-993A-4D14-A3A5-6205F6AFBEFA}" destId="{EAC6BEEE-0A61-4D57-A554-859680A31955}" srcOrd="1" destOrd="0" presId="urn:microsoft.com/office/officeart/2005/8/layout/hierarchy1"/>
    <dgm:cxn modelId="{6C83104E-A28F-48F5-AE4F-3B0341230650}" type="presParOf" srcId="{EAC6BEEE-0A61-4D57-A554-859680A31955}" destId="{6576A0D5-7A37-4E49-9BF8-F1B2F611F6A8}" srcOrd="0" destOrd="0" presId="urn:microsoft.com/office/officeart/2005/8/layout/hierarchy1"/>
    <dgm:cxn modelId="{F6D753DB-15D4-4A52-86DA-13B950E3ECA8}" type="presParOf" srcId="{EAC6BEEE-0A61-4D57-A554-859680A31955}" destId="{597A5506-5E2E-46BC-A85C-3DD288D895A5}" srcOrd="1" destOrd="0" presId="urn:microsoft.com/office/officeart/2005/8/layout/hierarchy1"/>
    <dgm:cxn modelId="{40AD1619-2BF1-4CF6-A782-BFFD59638EAE}" type="presParOf" srcId="{597A5506-5E2E-46BC-A85C-3DD288D895A5}" destId="{4D844817-F1B4-4565-9556-F061FE857DDB}" srcOrd="0" destOrd="0" presId="urn:microsoft.com/office/officeart/2005/8/layout/hierarchy1"/>
    <dgm:cxn modelId="{39E6EB7F-9476-420F-8E44-57CD3C18F165}" type="presParOf" srcId="{4D844817-F1B4-4565-9556-F061FE857DDB}" destId="{9AFA0D93-427E-4CDB-98BB-D037E92791F4}" srcOrd="0" destOrd="0" presId="urn:microsoft.com/office/officeart/2005/8/layout/hierarchy1"/>
    <dgm:cxn modelId="{8D892235-A991-4250-8EA9-C8B7F8BCD3C2}" type="presParOf" srcId="{4D844817-F1B4-4565-9556-F061FE857DDB}" destId="{A4A10D10-DF02-4C41-B911-4C6CF711217D}" srcOrd="1" destOrd="0" presId="urn:microsoft.com/office/officeart/2005/8/layout/hierarchy1"/>
    <dgm:cxn modelId="{4131C987-60E5-4033-AE37-EBE253BBAFF6}" type="presParOf" srcId="{597A5506-5E2E-46BC-A85C-3DD288D895A5}" destId="{06786C33-7F04-4585-918B-EA50DE72381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6A0D5-7A37-4E49-9BF8-F1B2F611F6A8}">
      <dsp:nvSpPr>
        <dsp:cNvPr id="0" name=""/>
        <dsp:cNvSpPr/>
      </dsp:nvSpPr>
      <dsp:spPr>
        <a:xfrm>
          <a:off x="6581098" y="2395398"/>
          <a:ext cx="91440" cy="9526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00369"/>
              </a:lnTo>
              <a:lnTo>
                <a:pt x="92910" y="800369"/>
              </a:lnTo>
              <a:lnTo>
                <a:pt x="92910" y="9526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0D193-B074-4C3A-8915-CDED61446686}">
      <dsp:nvSpPr>
        <dsp:cNvPr id="0" name=""/>
        <dsp:cNvSpPr/>
      </dsp:nvSpPr>
      <dsp:spPr>
        <a:xfrm>
          <a:off x="4226987" y="884566"/>
          <a:ext cx="2399831" cy="478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774"/>
              </a:lnTo>
              <a:lnTo>
                <a:pt x="2399831" y="325774"/>
              </a:lnTo>
              <a:lnTo>
                <a:pt x="2399831" y="4780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5D7ED8-69FB-460E-AA45-4604E243035B}">
      <dsp:nvSpPr>
        <dsp:cNvPr id="0" name=""/>
        <dsp:cNvSpPr/>
      </dsp:nvSpPr>
      <dsp:spPr>
        <a:xfrm>
          <a:off x="2443957" y="2853794"/>
          <a:ext cx="1278125" cy="478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316"/>
              </a:lnTo>
              <a:lnTo>
                <a:pt x="1278125" y="326316"/>
              </a:lnTo>
              <a:lnTo>
                <a:pt x="1278125" y="4785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729B22-7055-41E1-BBA7-CDE3081BB3C8}">
      <dsp:nvSpPr>
        <dsp:cNvPr id="0" name=""/>
        <dsp:cNvSpPr/>
      </dsp:nvSpPr>
      <dsp:spPr>
        <a:xfrm>
          <a:off x="1093048" y="2853794"/>
          <a:ext cx="1350909" cy="478588"/>
        </a:xfrm>
        <a:custGeom>
          <a:avLst/>
          <a:gdLst/>
          <a:ahLst/>
          <a:cxnLst/>
          <a:rect l="0" t="0" r="0" b="0"/>
          <a:pathLst>
            <a:path>
              <a:moveTo>
                <a:pt x="1350909" y="0"/>
              </a:moveTo>
              <a:lnTo>
                <a:pt x="1350909" y="326316"/>
              </a:lnTo>
              <a:lnTo>
                <a:pt x="0" y="326316"/>
              </a:lnTo>
              <a:lnTo>
                <a:pt x="0" y="4785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9EBA1-CEAC-4677-ABF1-BA62C6A953EA}">
      <dsp:nvSpPr>
        <dsp:cNvPr id="0" name=""/>
        <dsp:cNvSpPr/>
      </dsp:nvSpPr>
      <dsp:spPr>
        <a:xfrm>
          <a:off x="2443957" y="884566"/>
          <a:ext cx="1783029" cy="477502"/>
        </a:xfrm>
        <a:custGeom>
          <a:avLst/>
          <a:gdLst/>
          <a:ahLst/>
          <a:cxnLst/>
          <a:rect l="0" t="0" r="0" b="0"/>
          <a:pathLst>
            <a:path>
              <a:moveTo>
                <a:pt x="1783029" y="0"/>
              </a:moveTo>
              <a:lnTo>
                <a:pt x="1783029" y="325231"/>
              </a:lnTo>
              <a:lnTo>
                <a:pt x="0" y="325231"/>
              </a:lnTo>
              <a:lnTo>
                <a:pt x="0" y="4775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366DA-DAF8-4416-8C86-0BD5317E1780}">
      <dsp:nvSpPr>
        <dsp:cNvPr id="0" name=""/>
        <dsp:cNvSpPr/>
      </dsp:nvSpPr>
      <dsp:spPr>
        <a:xfrm>
          <a:off x="2734169" y="165304"/>
          <a:ext cx="2985634" cy="7192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1A878-ABA0-4E6A-AF25-91959AD26775}">
      <dsp:nvSpPr>
        <dsp:cNvPr id="0" name=""/>
        <dsp:cNvSpPr/>
      </dsp:nvSpPr>
      <dsp:spPr>
        <a:xfrm>
          <a:off x="2916804" y="338806"/>
          <a:ext cx="2985634" cy="71926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/>
            <a:t>Passage du permis</a:t>
          </a:r>
        </a:p>
      </dsp:txBody>
      <dsp:txXfrm>
        <a:off x="2937870" y="359872"/>
        <a:ext cx="2943502" cy="677130"/>
      </dsp:txXfrm>
    </dsp:sp>
    <dsp:sp modelId="{D73810B3-FA84-4848-96EF-B6194F848FF2}">
      <dsp:nvSpPr>
        <dsp:cNvPr id="0" name=""/>
        <dsp:cNvSpPr/>
      </dsp:nvSpPr>
      <dsp:spPr>
        <a:xfrm>
          <a:off x="404565" y="1362069"/>
          <a:ext cx="4078783" cy="1491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39B69-F31B-43BC-B393-9A1CB6E1887F}">
      <dsp:nvSpPr>
        <dsp:cNvPr id="0" name=""/>
        <dsp:cNvSpPr/>
      </dsp:nvSpPr>
      <dsp:spPr>
        <a:xfrm>
          <a:off x="587200" y="1535572"/>
          <a:ext cx="4078783" cy="149172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En </a:t>
          </a:r>
          <a:r>
            <a:rPr lang="fr-FR" sz="1800" b="1" kern="1200" dirty="0"/>
            <a:t>conduite accompagnée </a:t>
          </a:r>
          <a:r>
            <a:rPr lang="fr-FR" sz="1800" kern="1200" dirty="0"/>
            <a:t>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smtClean="0"/>
            <a:t>validation des documents d’étape + QCM +RA</a:t>
          </a:r>
          <a:endParaRPr lang="fr-FR" sz="1800" kern="1200" dirty="0"/>
        </a:p>
      </dsp:txBody>
      <dsp:txXfrm>
        <a:off x="630891" y="1579263"/>
        <a:ext cx="3991401" cy="1404343"/>
      </dsp:txXfrm>
    </dsp:sp>
    <dsp:sp modelId="{34F68ADB-7E14-490B-A449-B3BC9F067ECD}">
      <dsp:nvSpPr>
        <dsp:cNvPr id="0" name=""/>
        <dsp:cNvSpPr/>
      </dsp:nvSpPr>
      <dsp:spPr>
        <a:xfrm>
          <a:off x="548" y="3332383"/>
          <a:ext cx="2185000" cy="1801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563C5-632A-4479-9EA4-0764042E9C41}">
      <dsp:nvSpPr>
        <dsp:cNvPr id="0" name=""/>
        <dsp:cNvSpPr/>
      </dsp:nvSpPr>
      <dsp:spPr>
        <a:xfrm>
          <a:off x="183182" y="3505885"/>
          <a:ext cx="2185000" cy="180141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10 / 20 </a:t>
          </a:r>
          <a:endParaRPr lang="fr-FR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  = validation des documents d’étape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+ QCM +RA</a:t>
          </a:r>
          <a:endParaRPr lang="fr-FR" sz="1800" kern="1200" dirty="0"/>
        </a:p>
      </dsp:txBody>
      <dsp:txXfrm>
        <a:off x="235944" y="3558647"/>
        <a:ext cx="2079476" cy="1695894"/>
      </dsp:txXfrm>
    </dsp:sp>
    <dsp:sp modelId="{1C73B9B6-E5EF-47CF-A7E2-3F8537261C0C}">
      <dsp:nvSpPr>
        <dsp:cNvPr id="0" name=""/>
        <dsp:cNvSpPr/>
      </dsp:nvSpPr>
      <dsp:spPr>
        <a:xfrm>
          <a:off x="2550817" y="3332383"/>
          <a:ext cx="2342533" cy="15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BFEAF-E21E-4D66-8AEA-C25C1670767F}">
      <dsp:nvSpPr>
        <dsp:cNvPr id="0" name=""/>
        <dsp:cNvSpPr/>
      </dsp:nvSpPr>
      <dsp:spPr>
        <a:xfrm>
          <a:off x="2733451" y="3505885"/>
          <a:ext cx="2342533" cy="15372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Si remise d’un dossier final documenté </a:t>
          </a:r>
          <a:r>
            <a:rPr lang="fr-FR" sz="1800" kern="1200" dirty="0">
              <a:sym typeface="Wingdings" panose="05000000000000000000" pitchFamily="2" charset="2"/>
            </a:rPr>
            <a:t> Bonus </a:t>
          </a:r>
          <a:r>
            <a:rPr lang="fr-FR" sz="1800" kern="1200" dirty="0" smtClean="0">
              <a:sym typeface="Wingdings" panose="05000000000000000000" pitchFamily="2" charset="2"/>
            </a:rPr>
            <a:t>possibles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ym typeface="Wingdings" panose="05000000000000000000" pitchFamily="2" charset="2"/>
            </a:rPr>
            <a:t>+ QCM + RA</a:t>
          </a:r>
          <a:endParaRPr lang="fr-FR" sz="1800" kern="1200" dirty="0"/>
        </a:p>
      </dsp:txBody>
      <dsp:txXfrm>
        <a:off x="2778476" y="3550910"/>
        <a:ext cx="2252483" cy="1447214"/>
      </dsp:txXfrm>
    </dsp:sp>
    <dsp:sp modelId="{286FB78E-7DF2-43D6-8472-E6BC799DCE5B}">
      <dsp:nvSpPr>
        <dsp:cNvPr id="0" name=""/>
        <dsp:cNvSpPr/>
      </dsp:nvSpPr>
      <dsp:spPr>
        <a:xfrm>
          <a:off x="5207220" y="1362612"/>
          <a:ext cx="2839196" cy="1032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1EAFF-D0C9-4C9F-9D74-93F98969A932}">
      <dsp:nvSpPr>
        <dsp:cNvPr id="0" name=""/>
        <dsp:cNvSpPr/>
      </dsp:nvSpPr>
      <dsp:spPr>
        <a:xfrm>
          <a:off x="5389854" y="1536114"/>
          <a:ext cx="2839196" cy="103278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En </a:t>
          </a:r>
          <a:r>
            <a:rPr lang="fr-FR" sz="1800" b="1" kern="1200" dirty="0"/>
            <a:t>candidat libre </a:t>
          </a:r>
        </a:p>
      </dsp:txBody>
      <dsp:txXfrm>
        <a:off x="5420103" y="1566363"/>
        <a:ext cx="2778698" cy="972287"/>
      </dsp:txXfrm>
    </dsp:sp>
    <dsp:sp modelId="{9AFA0D93-427E-4CDB-98BB-D037E92791F4}">
      <dsp:nvSpPr>
        <dsp:cNvPr id="0" name=""/>
        <dsp:cNvSpPr/>
      </dsp:nvSpPr>
      <dsp:spPr>
        <a:xfrm>
          <a:off x="5305810" y="3348039"/>
          <a:ext cx="2736398" cy="1424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10D10-DF02-4C41-B911-4C6CF711217D}">
      <dsp:nvSpPr>
        <dsp:cNvPr id="0" name=""/>
        <dsp:cNvSpPr/>
      </dsp:nvSpPr>
      <dsp:spPr>
        <a:xfrm>
          <a:off x="5488444" y="3521542"/>
          <a:ext cx="2736398" cy="142461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Remise </a:t>
          </a:r>
          <a:r>
            <a:rPr lang="fr-FR" sz="1800" kern="1200" dirty="0"/>
            <a:t>obligatoire d’un dossier final documenté </a:t>
          </a:r>
          <a:r>
            <a:rPr lang="fr-FR" sz="1800" kern="1200" dirty="0" smtClean="0"/>
            <a:t>+ RA  et Eventuellement TOUS les QCM </a:t>
          </a:r>
          <a:endParaRPr lang="fr-FR" sz="1800" kern="1200" dirty="0"/>
        </a:p>
      </dsp:txBody>
      <dsp:txXfrm>
        <a:off x="5530169" y="3563267"/>
        <a:ext cx="2652948" cy="1341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C45510-0245-4DC0-8E24-19C6BA0409F9}" type="datetimeFigureOut">
              <a:rPr lang="fr-FR"/>
              <a:pPr>
                <a:defRPr/>
              </a:pPr>
              <a:t>16/09/2019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7BC4CB0-79B3-4958-88E5-CD394F73DB2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87225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34F7977-8139-4DCA-9A89-B312D1DD3EEE}" type="slidenum">
              <a:rPr lang="fr-FR" altLang="fr-FR">
                <a:latin typeface="Calibri" pitchFamily="34" charset="0"/>
              </a:rPr>
              <a:pPr/>
              <a:t>6</a:t>
            </a:fld>
            <a:endParaRPr lang="fr-FR" altLang="fr-F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BC4CB0-79B3-4958-88E5-CD394F73DB2A}" type="slidenum">
              <a:rPr lang="fr-FR" altLang="fr-FR" smtClean="0"/>
              <a:pPr>
                <a:defRPr/>
              </a:pPr>
              <a:t>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0710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B314D-0115-4151-861E-66A96E8E433E}" type="datetime1">
              <a:rPr lang="fr-FR"/>
              <a:pPr>
                <a:defRPr/>
              </a:pPr>
              <a:t>16/09/2019</a:t>
            </a:fld>
            <a:endParaRPr lang="fr-FR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Laurence Chérel - Catherine Madrid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4D616A47-8B05-4233-910A-37A97CBA3DE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49627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B784-D9B2-4172-BF56-64CADDB8DC73}" type="datetime1">
              <a:rPr lang="fr-FR"/>
              <a:pPr>
                <a:defRPr/>
              </a:pPr>
              <a:t>16/09/2019</a:t>
            </a:fld>
            <a:endParaRPr lang="fr-F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Laurence Chérel - Catherine Madrid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52F92-F39A-4C10-9729-1F22A80188B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1112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94C2B-0DBD-4EBC-999D-758555629125}" type="datetime1">
              <a:rPr lang="fr-FR"/>
              <a:pPr>
                <a:defRPr/>
              </a:pPr>
              <a:t>16/09/2019</a:t>
            </a:fld>
            <a:endParaRPr lang="fr-F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Laurence Chérel - Catherine Madrid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3A97D-F914-45AF-81BF-CBE9556D02B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661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F105A-DCA3-4F11-9BBC-5DE717506EA6}" type="datetime1">
              <a:rPr lang="fr-FR"/>
              <a:pPr>
                <a:defRPr/>
              </a:pPr>
              <a:t>16/09/2019</a:t>
            </a:fld>
            <a:endParaRPr lang="fr-F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Laurence Chérel - Catherine Madrid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CFB03-38D8-4B9F-BC93-88CC668E729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782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B6F64-30D7-4657-A96B-E5384B6BDF00}" type="datetime1">
              <a:rPr lang="fr-FR"/>
              <a:pPr>
                <a:defRPr/>
              </a:pPr>
              <a:t>16/09/2019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Laurence Chérel - Catherine Madrid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F7652044-5C68-4F72-9023-58EC06892D0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61060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A1C4F-A52A-48BA-ABC9-50DADBA8937C}" type="datetime1">
              <a:rPr lang="fr-FR"/>
              <a:pPr>
                <a:defRPr/>
              </a:pPr>
              <a:t>16/09/2019</a:t>
            </a:fld>
            <a:endParaRPr lang="fr-F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Laurence Chérel - Catherine Madrid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77D36-D30A-4DDA-BB21-02DAF19888B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142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43254-EB05-4D81-8378-E9D85FDB6D83}" type="datetime1">
              <a:rPr lang="fr-FR"/>
              <a:pPr>
                <a:defRPr/>
              </a:pPr>
              <a:t>16/09/2019</a:t>
            </a:fld>
            <a:endParaRPr lang="fr-FR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Laurence Chérel - Catherine Madrid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45F89-E2EC-4F3A-AE4E-282B4012C78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544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1D856-0A9B-488D-8CEF-3BBA08E5E113}" type="datetime1">
              <a:rPr lang="fr-FR"/>
              <a:pPr>
                <a:defRPr/>
              </a:pPr>
              <a:t>16/09/2019</a:t>
            </a:fld>
            <a:endParaRPr lang="fr-FR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Laurence Chérel - Catherine Madrid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5CD73-2992-4F6C-8848-AB9BAE0B800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1951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4C634-F502-4A1B-8AF8-9D6F336BB7B7}" type="datetime1">
              <a:rPr lang="fr-FR"/>
              <a:pPr>
                <a:defRPr/>
              </a:pPr>
              <a:t>16/09/2019</a:t>
            </a:fld>
            <a:endParaRPr lang="fr-FR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Laurence Chérel - Catherine Madrid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8E1A8-AFC4-4D85-A5DE-2144226BC94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5362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BFCC4-32C6-496A-8D8B-FE8098F50C87}" type="datetime1">
              <a:rPr lang="fr-FR"/>
              <a:pPr>
                <a:defRPr/>
              </a:pPr>
              <a:t>16/09/2019</a:t>
            </a:fld>
            <a:endParaRPr lang="fr-F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Laurence Chérel - Catherine Madrid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4D13C-7A88-4872-904D-D2BD1D6726A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0767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10CE5-8C81-4F7A-9F08-90AA65733D09}" type="datetime1">
              <a:rPr lang="fr-FR"/>
              <a:pPr>
                <a:defRPr/>
              </a:pPr>
              <a:t>16/09/2019</a:t>
            </a:fld>
            <a:endParaRPr lang="fr-F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Laurence Chérel - Catherine Madrid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95EA5D-FD67-438E-8866-2B41257B207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8695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b="0" i="0" u="none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565DB75-2644-4AFC-9101-AD2C36458FB7}" type="datetime1">
              <a:rPr lang="fr-FR"/>
              <a:pPr>
                <a:defRPr/>
              </a:pPr>
              <a:t>16/09/2019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fr-FR" dirty="0"/>
              <a:t>Laurence Chérel - Catherine Madrid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93D09882-B859-4C7F-8259-89961788E4E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5" r:id="rId2"/>
    <p:sldLayoutId id="2147483774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5" r:id="rId9"/>
    <p:sldLayoutId id="2147483771" r:id="rId10"/>
    <p:sldLayoutId id="214748377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i="1" dirty="0"/>
              <a:t>Apprendre le marketing autrement…</a:t>
            </a:r>
          </a:p>
        </p:txBody>
      </p:sp>
      <p:sp>
        <p:nvSpPr>
          <p:cNvPr id="5123" name="Sous-titre 6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2503488"/>
          </a:xfrm>
        </p:spPr>
        <p:txBody>
          <a:bodyPr/>
          <a:lstStyle/>
          <a:p>
            <a:pPr marR="0" eaLnBrk="1" hangingPunct="1"/>
            <a:endParaRPr lang="fr-FR" altLang="fr-FR" sz="4400" dirty="0"/>
          </a:p>
          <a:p>
            <a:pPr marR="0" eaLnBrk="1" hangingPunct="1"/>
            <a:r>
              <a:rPr lang="fr-FR" altLang="fr-FR" sz="4400" dirty="0"/>
              <a:t>Avec Laurence  Chérel, Catherine Madrid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Laurence Chérel - Catherine Madrid</a:t>
            </a:r>
          </a:p>
        </p:txBody>
      </p:sp>
      <p:sp>
        <p:nvSpPr>
          <p:cNvPr id="512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F27524A-6679-45E5-9CA4-9C7036FDF810}" type="slidenum">
              <a:rPr lang="fr-FR" altLang="fr-FR">
                <a:solidFill>
                  <a:srgbClr val="D1EAEE"/>
                </a:solidFill>
              </a:rPr>
              <a:pPr/>
              <a:t>1</a:t>
            </a:fld>
            <a:endParaRPr lang="fr-FR" altLang="fr-FR">
              <a:solidFill>
                <a:srgbClr val="D1EAEE"/>
              </a:solidFill>
            </a:endParaRPr>
          </a:p>
        </p:txBody>
      </p:sp>
      <p:sp>
        <p:nvSpPr>
          <p:cNvPr id="2" name="Forme libre 1"/>
          <p:cNvSpPr/>
          <p:nvPr/>
        </p:nvSpPr>
        <p:spPr>
          <a:xfrm>
            <a:off x="539552" y="5670464"/>
            <a:ext cx="8150608" cy="925484"/>
          </a:xfrm>
          <a:custGeom>
            <a:avLst/>
            <a:gdLst>
              <a:gd name="connsiteX0" fmla="*/ 0 w 3588588"/>
              <a:gd name="connsiteY0" fmla="*/ 294615 h 553407"/>
              <a:gd name="connsiteX1" fmla="*/ 1500996 w 3588588"/>
              <a:gd name="connsiteY1" fmla="*/ 1316 h 553407"/>
              <a:gd name="connsiteX2" fmla="*/ 3174520 w 3588588"/>
              <a:gd name="connsiteY2" fmla="*/ 398132 h 553407"/>
              <a:gd name="connsiteX3" fmla="*/ 3588588 w 3588588"/>
              <a:gd name="connsiteY3" fmla="*/ 553407 h 55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8588" h="553407">
                <a:moveTo>
                  <a:pt x="0" y="294615"/>
                </a:moveTo>
                <a:cubicBezTo>
                  <a:pt x="485954" y="139339"/>
                  <a:pt x="971909" y="-15937"/>
                  <a:pt x="1500996" y="1316"/>
                </a:cubicBezTo>
                <a:cubicBezTo>
                  <a:pt x="2030083" y="18569"/>
                  <a:pt x="2826588" y="306117"/>
                  <a:pt x="3174520" y="398132"/>
                </a:cubicBezTo>
                <a:cubicBezTo>
                  <a:pt x="3522452" y="490147"/>
                  <a:pt x="3555520" y="521777"/>
                  <a:pt x="3588588" y="553407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123" grpId="0" build="p"/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864096"/>
          </a:xfrm>
        </p:spPr>
        <p:txBody>
          <a:bodyPr/>
          <a:lstStyle/>
          <a:p>
            <a:r>
              <a:rPr lang="fr-FR" sz="4000" b="1" dirty="0"/>
              <a:t>Les documents qui vous accompagnent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037509"/>
          </a:xfrm>
        </p:spPr>
        <p:txBody>
          <a:bodyPr/>
          <a:lstStyle/>
          <a:p>
            <a:r>
              <a:rPr lang="fr-FR" dirty="0"/>
              <a:t>La </a:t>
            </a:r>
            <a:r>
              <a:rPr lang="fr-FR" b="1" dirty="0"/>
              <a:t>feuille de suivi de progression individuelle </a:t>
            </a:r>
            <a:r>
              <a:rPr lang="fr-FR" b="1" dirty="0" smtClean="0"/>
              <a:t>      </a:t>
            </a:r>
            <a:r>
              <a:rPr lang="fr-FR" dirty="0" smtClean="0"/>
              <a:t>(</a:t>
            </a:r>
            <a:r>
              <a:rPr lang="fr-FR" dirty="0"/>
              <a:t>pendant les séances présentielles)</a:t>
            </a:r>
          </a:p>
          <a:p>
            <a:r>
              <a:rPr lang="fr-FR" dirty="0" smtClean="0"/>
              <a:t>Pour </a:t>
            </a:r>
            <a:r>
              <a:rPr lang="fr-FR" dirty="0"/>
              <a:t>l’évaluation </a:t>
            </a:r>
            <a:r>
              <a:rPr lang="fr-FR" dirty="0" smtClean="0"/>
              <a:t>finale :</a:t>
            </a:r>
            <a:endParaRPr lang="fr-FR" dirty="0"/>
          </a:p>
          <a:p>
            <a:pPr lvl="1"/>
            <a:r>
              <a:rPr lang="fr-FR" dirty="0">
                <a:sym typeface="Wingdings" panose="05000000000000000000" pitchFamily="2" charset="2"/>
              </a:rPr>
              <a:t>  les documents d’étapes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 les grilles d’évaluation des compétences (à utiliser pour remise de dossier final)</a:t>
            </a:r>
          </a:p>
          <a:p>
            <a:pPr marL="393700" lvl="1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393700" lvl="1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393700" lvl="1" indent="0">
              <a:buNone/>
            </a:pP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VOUS DEVEZ IMPRIMER TOUS CES DOCUMENTS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Laurence Chérel - Catherine Madrid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CFB03-38D8-4B9F-BC93-88CC668E7290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73355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Laurence Chérel - Catherine Madrid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CFB03-38D8-4B9F-BC93-88CC668E7290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9838" r="6847" b="7536"/>
          <a:stretch/>
        </p:blipFill>
        <p:spPr bwMode="auto">
          <a:xfrm>
            <a:off x="10445" y="1052736"/>
            <a:ext cx="921462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ccolade ouvrante 5"/>
          <p:cNvSpPr/>
          <p:nvPr/>
        </p:nvSpPr>
        <p:spPr>
          <a:xfrm>
            <a:off x="6876256" y="5013176"/>
            <a:ext cx="144016" cy="720080"/>
          </a:xfrm>
          <a:prstGeom prst="leftBrac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997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1608" cy="1080120"/>
          </a:xfrm>
        </p:spPr>
        <p:txBody>
          <a:bodyPr/>
          <a:lstStyle/>
          <a:p>
            <a:r>
              <a:rPr lang="fr-FR" dirty="0"/>
              <a:t>EXTRAIT DE FEUILLE DE SUIVI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Laurence Chérel - Catherine Madrid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CFB03-38D8-4B9F-BC93-88CC668E7290}" type="slidenum">
              <a:rPr lang="fr-FR" altLang="fr-FR" smtClean="0"/>
              <a:pPr>
                <a:defRPr/>
              </a:pPr>
              <a:t>12</a:t>
            </a:fld>
            <a:endParaRPr lang="fr-FR" alt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712967" cy="42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827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4617B"/>
            </a:gs>
            <a:gs pos="13000">
              <a:srgbClr val="82B0BD"/>
            </a:gs>
            <a:gs pos="62000">
              <a:srgbClr val="FFFFFF"/>
            </a:gs>
            <a:gs pos="94000">
              <a:srgbClr val="4D7278"/>
            </a:gs>
            <a:gs pos="100000">
              <a:srgbClr val="4D72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20479" y="620688"/>
            <a:ext cx="8578850" cy="936625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altLang="fr-FR" dirty="0">
                <a:solidFill>
                  <a:schemeClr val="accent1">
                    <a:lumMod val="75000"/>
                  </a:schemeClr>
                </a:solidFill>
              </a:rPr>
              <a:t>Votre rôle pendant </a:t>
            </a:r>
            <a:r>
              <a:rPr lang="fr-FR" dirty="0"/>
              <a:t>la séance en présentiel</a:t>
            </a:r>
            <a:endParaRPr lang="fr-FR" alt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107950" y="1935163"/>
            <a:ext cx="8712200" cy="4389437"/>
          </a:xfrm>
        </p:spPr>
        <p:txBody>
          <a:bodyPr/>
          <a:lstStyle/>
          <a:p>
            <a:pPr algn="just" eaLnBrk="1" hangingPunct="1"/>
            <a:r>
              <a:rPr lang="fr-FR" altLang="fr-FR" b="1" dirty="0"/>
              <a:t>Formulation  d’un objectif personnel pour la séance</a:t>
            </a:r>
          </a:p>
          <a:p>
            <a:pPr algn="just" eaLnBrk="1" hangingPunct="1"/>
            <a:r>
              <a:rPr lang="fr-FR" altLang="fr-FR" dirty="0"/>
              <a:t>Poser des questions sur les points incompris du  cours,</a:t>
            </a:r>
          </a:p>
          <a:p>
            <a:pPr algn="just" eaLnBrk="1" hangingPunct="1"/>
            <a:r>
              <a:rPr lang="fr-FR" altLang="fr-FR" dirty="0"/>
              <a:t>Appliquer le cours à votre P.F.R.,</a:t>
            </a:r>
          </a:p>
          <a:p>
            <a:pPr algn="just" eaLnBrk="1" hangingPunct="1"/>
            <a:r>
              <a:rPr lang="fr-FR" altLang="fr-FR" dirty="0"/>
              <a:t>Aller chercher des informations complémentaires  de manière constructive :</a:t>
            </a:r>
          </a:p>
          <a:p>
            <a:pPr lvl="1" algn="just" eaLnBrk="1" hangingPunct="1">
              <a:buFontTx/>
              <a:buChar char="-"/>
            </a:pPr>
            <a:r>
              <a:rPr lang="fr-FR" altLang="fr-FR" dirty="0"/>
              <a:t>Auprès de l’enseignante,</a:t>
            </a:r>
          </a:p>
          <a:p>
            <a:pPr lvl="1" algn="just" eaLnBrk="1" hangingPunct="1">
              <a:buFontTx/>
              <a:buChar char="-"/>
            </a:pPr>
            <a:r>
              <a:rPr lang="fr-FR" altLang="fr-FR" dirty="0"/>
              <a:t>En échangeant avec d’autres étudiants (Attention pas N-1),</a:t>
            </a:r>
          </a:p>
          <a:p>
            <a:pPr lvl="1" algn="just" eaLnBrk="1" hangingPunct="1">
              <a:buFontTx/>
              <a:buChar char="-"/>
            </a:pPr>
            <a:r>
              <a:rPr lang="fr-FR" altLang="fr-FR" dirty="0"/>
              <a:t> En recherchant de la documentation sur Internet</a:t>
            </a:r>
          </a:p>
          <a:p>
            <a:pPr marL="273050" lvl="1" indent="-273050" algn="just" eaLnBrk="1" hangingPunct="1">
              <a:buClr>
                <a:srgbClr val="0BD0D9"/>
              </a:buClr>
              <a:buSzPct val="95000"/>
            </a:pPr>
            <a:r>
              <a:rPr lang="fr-FR" altLang="fr-FR" sz="2600" dirty="0"/>
              <a:t>Nous indiquer si vous percevez une différence d’accompagnement entre les 2 profs</a:t>
            </a:r>
          </a:p>
          <a:p>
            <a:pPr lvl="1" eaLnBrk="1" hangingPunct="1">
              <a:buFontTx/>
              <a:buChar char="-"/>
            </a:pPr>
            <a:endParaRPr lang="fr-FR" altLang="fr-FR" dirty="0"/>
          </a:p>
          <a:p>
            <a:pPr lvl="1" eaLnBrk="1" hangingPunct="1">
              <a:buFontTx/>
              <a:buChar char="-"/>
            </a:pPr>
            <a:endParaRPr lang="fr-FR" altLang="fr-FR" dirty="0"/>
          </a:p>
          <a:p>
            <a:pPr lvl="1" eaLnBrk="1" hangingPunct="1">
              <a:buFont typeface="Arial" charset="0"/>
              <a:buNone/>
            </a:pPr>
            <a:endParaRPr lang="fr-FR" altLang="fr-FR" dirty="0"/>
          </a:p>
          <a:p>
            <a:pPr lvl="1" eaLnBrk="1" hangingPunct="1"/>
            <a:endParaRPr lang="fr-FR" altLang="fr-FR" dirty="0"/>
          </a:p>
          <a:p>
            <a:pPr eaLnBrk="1" hangingPunct="1"/>
            <a:endParaRPr lang="fr-FR" alt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Laurence Chérel - Catherine Madrid</a:t>
            </a:r>
          </a:p>
        </p:txBody>
      </p:sp>
      <p:sp>
        <p:nvSpPr>
          <p:cNvPr id="19462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8A9B0F8-CFD9-43C6-BFEE-0193F54863F4}" type="slidenum">
              <a:rPr lang="fr-FR" altLang="fr-FR">
                <a:solidFill>
                  <a:srgbClr val="045C75"/>
                </a:solidFill>
              </a:rPr>
              <a:pPr/>
              <a:t>13</a:t>
            </a:fld>
            <a:endParaRPr lang="fr-FR" altLang="fr-FR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Soyez actif pendant la séance en présentiel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Appliquez le cours à votre P.F.R.,</a:t>
            </a:r>
          </a:p>
          <a:p>
            <a:pPr algn="just"/>
            <a:r>
              <a:rPr lang="fr-FR" dirty="0"/>
              <a:t>Allez chercher des informations complémentaires  de manière constructive :</a:t>
            </a:r>
          </a:p>
          <a:p>
            <a:pPr lvl="1" algn="just"/>
            <a:r>
              <a:rPr lang="fr-FR" dirty="0"/>
              <a:t>Auprès de l’enseignante, mais </a:t>
            </a:r>
            <a:r>
              <a:rPr lang="fr-FR" i="1" dirty="0"/>
              <a:t>pas seulement</a:t>
            </a:r>
          </a:p>
          <a:p>
            <a:pPr lvl="1" algn="just"/>
            <a:r>
              <a:rPr lang="fr-FR" dirty="0"/>
              <a:t>Comparer </a:t>
            </a:r>
            <a:r>
              <a:rPr lang="fr-FR" dirty="0" smtClean="0"/>
              <a:t>vos </a:t>
            </a:r>
            <a:r>
              <a:rPr lang="fr-FR" dirty="0"/>
              <a:t>réflexions avec </a:t>
            </a:r>
            <a:r>
              <a:rPr lang="fr-FR" dirty="0" smtClean="0"/>
              <a:t>celles </a:t>
            </a:r>
            <a:r>
              <a:rPr lang="fr-FR" dirty="0"/>
              <a:t>d’autres apprenants</a:t>
            </a:r>
          </a:p>
          <a:p>
            <a:pPr lvl="2" algn="just"/>
            <a:r>
              <a:rPr lang="fr-FR" dirty="0"/>
              <a:t>Attention recopier le PFR d’un autre étudiant est </a:t>
            </a:r>
            <a:r>
              <a:rPr lang="fr-FR" dirty="0">
                <a:solidFill>
                  <a:srgbClr val="FF0000"/>
                </a:solidFill>
              </a:rPr>
              <a:t>dangereux</a:t>
            </a:r>
          </a:p>
          <a:p>
            <a:pPr lvl="1" algn="just"/>
            <a:r>
              <a:rPr lang="fr-FR" dirty="0"/>
              <a:t>Vérifier </a:t>
            </a:r>
            <a:r>
              <a:rPr lang="fr-FR" dirty="0" smtClean="0"/>
              <a:t>votre </a:t>
            </a:r>
            <a:r>
              <a:rPr lang="fr-FR" dirty="0"/>
              <a:t>travail en </a:t>
            </a:r>
            <a:r>
              <a:rPr lang="fr-FR" dirty="0" smtClean="0"/>
              <a:t>consultant </a:t>
            </a:r>
            <a:r>
              <a:rPr lang="fr-FR" dirty="0"/>
              <a:t>:</a:t>
            </a:r>
          </a:p>
          <a:p>
            <a:pPr lvl="2" algn="just"/>
            <a:r>
              <a:rPr lang="fr-FR" dirty="0" smtClean="0"/>
              <a:t>la </a:t>
            </a:r>
            <a:r>
              <a:rPr lang="fr-FR" dirty="0"/>
              <a:t>liste des erreurs à éviter</a:t>
            </a:r>
          </a:p>
          <a:p>
            <a:pPr lvl="2" algn="just"/>
            <a:r>
              <a:rPr lang="fr-FR" dirty="0" smtClean="0"/>
              <a:t>les </a:t>
            </a:r>
            <a:r>
              <a:rPr lang="fr-FR" dirty="0"/>
              <a:t>exemples de travaux en ligne</a:t>
            </a:r>
          </a:p>
          <a:p>
            <a:pPr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Laurence Chérel - Catherine Madrid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CFB03-38D8-4B9F-BC93-88CC668E7290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892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fr-FR" sz="4800" dirty="0"/>
              <a:t>Soyez actif </a:t>
            </a:r>
            <a:r>
              <a:rPr lang="fr-FR" sz="4800" b="1" dirty="0"/>
              <a:t>en respectant </a:t>
            </a:r>
            <a:r>
              <a:rPr lang="fr-FR" sz="4800" dirty="0"/>
              <a:t>les </a:t>
            </a:r>
            <a:r>
              <a:rPr lang="fr-FR" sz="4800" dirty="0" smtClean="0"/>
              <a:t>autres :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4389437"/>
          </a:xfrm>
        </p:spPr>
        <p:txBody>
          <a:bodyPr/>
          <a:lstStyle/>
          <a:p>
            <a:pPr marL="0" indent="0" algn="just">
              <a:buNone/>
            </a:pPr>
            <a:r>
              <a:rPr lang="fr-FR" b="1" u="sng" dirty="0"/>
              <a:t>Règles de fonctionnement de la séance en </a:t>
            </a:r>
            <a:r>
              <a:rPr lang="fr-FR" b="1" u="sng" dirty="0" smtClean="0"/>
              <a:t>présentiel :</a:t>
            </a:r>
          </a:p>
          <a:p>
            <a:pPr algn="just"/>
            <a:r>
              <a:rPr lang="fr-FR" dirty="0" smtClean="0"/>
              <a:t>Vous </a:t>
            </a:r>
            <a:r>
              <a:rPr lang="fr-FR" dirty="0"/>
              <a:t>pouvez utiliser un écran connecté  (tablette, smartphone,  ordinateur)</a:t>
            </a:r>
          </a:p>
          <a:p>
            <a:pPr algn="just"/>
            <a:r>
              <a:rPr lang="fr-FR" dirty="0"/>
              <a:t>Vous pouvez échanger avec d’autres apprenants</a:t>
            </a:r>
          </a:p>
          <a:p>
            <a:pPr algn="just"/>
            <a:r>
              <a:rPr lang="fr-FR" dirty="0"/>
              <a:t>Vous pouvez changer de place</a:t>
            </a:r>
          </a:p>
          <a:p>
            <a:pPr algn="just"/>
            <a:r>
              <a:rPr lang="fr-FR" dirty="0"/>
              <a:t>Le niveau sonore global ne doit pas déranger : on doit pouvoir s’entendre</a:t>
            </a:r>
          </a:p>
          <a:p>
            <a:pPr algn="just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Laurence Chérel - Catherine Madrid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CFB03-38D8-4B9F-BC93-88CC668E7290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99435"/>
            <a:ext cx="2448272" cy="222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ultiplier 5"/>
          <p:cNvSpPr/>
          <p:nvPr/>
        </p:nvSpPr>
        <p:spPr>
          <a:xfrm>
            <a:off x="3131840" y="4725144"/>
            <a:ext cx="3312368" cy="19888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66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sz="5400" dirty="0"/>
              <a:t>pfrproduitfilrouge.com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Laurence Chérel - Catherine Madrid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CFB03-38D8-4B9F-BC93-88CC668E7290}" type="slidenum">
              <a:rPr lang="fr-FR" altLang="fr-FR" smtClean="0"/>
              <a:pPr>
                <a:defRPr/>
              </a:pPr>
              <a:t>16</a:t>
            </a:fld>
            <a:endParaRPr lang="fr-FR" alt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5600" b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Soyez actif : utilisez le site de ressources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2" name="Image 6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xmlns="" id="{74F86624-DB5F-4789-9187-88061834C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39" b="16079"/>
          <a:stretch/>
        </p:blipFill>
        <p:spPr>
          <a:xfrm>
            <a:off x="1371600" y="2795867"/>
            <a:ext cx="6481494" cy="34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05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08520" y="0"/>
            <a:ext cx="9073008" cy="836712"/>
          </a:xfrm>
        </p:spPr>
        <p:txBody>
          <a:bodyPr/>
          <a:lstStyle/>
          <a:p>
            <a:pPr algn="ctr"/>
            <a:r>
              <a:rPr lang="fr-FR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Soyez actif dans votre évaluation :  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865098"/>
              </p:ext>
            </p:extLst>
          </p:nvPr>
        </p:nvGraphicFramePr>
        <p:xfrm>
          <a:off x="467544" y="908720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Laurence Chérel - Catherine Madrid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CFB03-38D8-4B9F-BC93-88CC668E7290}" type="slidenum">
              <a:rPr lang="fr-FR" altLang="fr-FR" smtClean="0"/>
              <a:pPr>
                <a:defRPr/>
              </a:pPr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1385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 </a:t>
            </a:r>
            <a:r>
              <a:rPr lang="fr-FR" b="1" dirty="0"/>
              <a:t>dossier final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dirty="0"/>
              <a:t>Doit être correctement orthographié et rédigé </a:t>
            </a:r>
          </a:p>
          <a:p>
            <a:pPr marL="0" indent="0" algn="just">
              <a:buNone/>
            </a:pPr>
            <a:r>
              <a:rPr lang="fr-FR" b="1" dirty="0" smtClean="0"/>
              <a:t>sinon</a:t>
            </a:r>
            <a:r>
              <a:rPr lang="fr-FR" dirty="0" smtClean="0"/>
              <a:t> </a:t>
            </a:r>
            <a:r>
              <a:rPr lang="fr-FR" dirty="0"/>
              <a:t>arrêt de l’évaluation et ajourné pour manque de notes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Le nombre précis de fautes d’orthographe et de syntaxe vous sera communiqué en temps </a:t>
            </a:r>
            <a:r>
              <a:rPr lang="fr-FR" dirty="0" smtClean="0"/>
              <a:t>utiles (en lien avec l’enseignante d’expression)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Laurence Chérel - Catherine Madrid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CFB03-38D8-4B9F-BC93-88CC668E7290}" type="slidenum">
              <a:rPr lang="fr-FR" altLang="fr-FR" smtClean="0"/>
              <a:pPr>
                <a:defRPr/>
              </a:pPr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325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9904" y="188640"/>
            <a:ext cx="7772400" cy="1584176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4800" dirty="0">
                <a:solidFill>
                  <a:schemeClr val="bg2"/>
                </a:solidFill>
              </a:rPr>
              <a:t>L’évaluation</a:t>
            </a:r>
            <a:r>
              <a:rPr lang="fr-FR" sz="4800" dirty="0"/>
              <a:t>  </a:t>
            </a:r>
            <a:r>
              <a:rPr lang="fr-FR" sz="4800" dirty="0">
                <a:solidFill>
                  <a:schemeClr val="bg2"/>
                </a:solidFill>
              </a:rPr>
              <a:t>au Semestre 1</a:t>
            </a:r>
            <a:br>
              <a:rPr lang="fr-FR" sz="4800" dirty="0">
                <a:solidFill>
                  <a:schemeClr val="bg2"/>
                </a:solidFill>
              </a:rPr>
            </a:br>
            <a:endParaRPr lang="fr-FR" sz="4800" dirty="0">
              <a:solidFill>
                <a:schemeClr val="bg2"/>
              </a:solidFill>
            </a:endParaRPr>
          </a:p>
        </p:txBody>
      </p:sp>
      <p:sp>
        <p:nvSpPr>
          <p:cNvPr id="23555" name="Sous-titre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144000" cy="5400601"/>
          </a:xfrm>
        </p:spPr>
        <p:txBody>
          <a:bodyPr/>
          <a:lstStyle/>
          <a:p>
            <a:pPr marR="0" algn="l" eaLnBrk="1" hangingPunct="1">
              <a:lnSpc>
                <a:spcPct val="80000"/>
              </a:lnSpc>
              <a:buFont typeface="Arial" charset="0"/>
              <a:buNone/>
            </a:pPr>
            <a:r>
              <a:rPr lang="fr-FR" altLang="fr-FR" u="sng" dirty="0" smtClean="0"/>
              <a:t>En conduite accompagnée </a:t>
            </a:r>
            <a:r>
              <a:rPr lang="fr-FR" altLang="fr-FR" dirty="0" smtClean="0"/>
              <a:t>:</a:t>
            </a:r>
          </a:p>
          <a:p>
            <a:pPr marR="0" algn="l" eaLnBrk="1" hangingPunct="1">
              <a:lnSpc>
                <a:spcPct val="80000"/>
              </a:lnSpc>
              <a:buFont typeface="Arial" charset="0"/>
              <a:buNone/>
            </a:pPr>
            <a:r>
              <a:rPr lang="fr-FR" altLang="fr-FR" dirty="0" smtClean="0"/>
              <a:t>Module 1 : au moins 10/20 (50%) + QCM (50%) </a:t>
            </a:r>
          </a:p>
          <a:p>
            <a:pPr marR="0" algn="l" eaLnBrk="1" hangingPunct="1">
              <a:lnSpc>
                <a:spcPct val="80000"/>
              </a:lnSpc>
              <a:buFont typeface="Arial" charset="0"/>
              <a:buNone/>
            </a:pPr>
            <a:r>
              <a:rPr lang="fr-FR" altLang="fr-FR" dirty="0" smtClean="0"/>
              <a:t>Module 2 : </a:t>
            </a:r>
            <a:r>
              <a:rPr lang="fr-FR" altLang="fr-FR" dirty="0"/>
              <a:t>au moins 10/20 (50</a:t>
            </a:r>
            <a:r>
              <a:rPr lang="fr-FR" altLang="fr-FR" dirty="0" smtClean="0"/>
              <a:t>%) + RA (50 %)</a:t>
            </a:r>
            <a:endParaRPr lang="fr-FR" altLang="fr-FR" dirty="0"/>
          </a:p>
          <a:p>
            <a:pPr marR="0" algn="l" eaLnBrk="1" hangingPunct="1">
              <a:lnSpc>
                <a:spcPct val="80000"/>
              </a:lnSpc>
              <a:buFont typeface="Arial" charset="0"/>
              <a:buNone/>
            </a:pPr>
            <a:endParaRPr lang="fr-FR" altLang="fr-FR" u="sng" dirty="0" smtClean="0"/>
          </a:p>
          <a:p>
            <a:pPr marR="0" algn="l" eaLnBrk="1" hangingPunct="1">
              <a:lnSpc>
                <a:spcPct val="80000"/>
              </a:lnSpc>
              <a:buFont typeface="Arial" charset="0"/>
              <a:buNone/>
            </a:pPr>
            <a:r>
              <a:rPr lang="fr-FR" altLang="fr-FR" u="sng" dirty="0" smtClean="0"/>
              <a:t>En candidat libre </a:t>
            </a:r>
            <a:r>
              <a:rPr lang="fr-FR" altLang="fr-FR" dirty="0" smtClean="0"/>
              <a:t>:</a:t>
            </a:r>
          </a:p>
          <a:p>
            <a:pPr marR="0" lvl="0" algn="l" eaLnBrk="1" hangingPunct="1">
              <a:lnSpc>
                <a:spcPct val="80000"/>
              </a:lnSpc>
            </a:pPr>
            <a:r>
              <a:rPr lang="fr-FR" sz="2200" dirty="0" smtClean="0"/>
              <a:t>Module 1 :</a:t>
            </a:r>
          </a:p>
          <a:p>
            <a:pPr marR="0" lvl="0" algn="l" eaLnBrk="1" hangingPunct="1">
              <a:lnSpc>
                <a:spcPct val="80000"/>
              </a:lnSpc>
            </a:pPr>
            <a:r>
              <a:rPr lang="fr-FR" sz="2200" dirty="0" smtClean="0"/>
              <a:t>Remise </a:t>
            </a:r>
            <a:r>
              <a:rPr lang="fr-FR" sz="2200" dirty="0"/>
              <a:t>obligatoire d’un dossier final documenté </a:t>
            </a:r>
            <a:r>
              <a:rPr lang="fr-FR" sz="2200" dirty="0" smtClean="0"/>
              <a:t>(50%) + 50 % si QCM  ET 100% si pas QCM</a:t>
            </a:r>
          </a:p>
          <a:p>
            <a:pPr marR="0" lvl="0" algn="l" eaLnBrk="1" hangingPunct="1">
              <a:lnSpc>
                <a:spcPct val="80000"/>
              </a:lnSpc>
            </a:pPr>
            <a:r>
              <a:rPr lang="fr-FR" sz="2200" dirty="0" smtClean="0"/>
              <a:t>Module 2 :</a:t>
            </a:r>
          </a:p>
          <a:p>
            <a:pPr marR="0" lvl="0" algn="l" eaLnBrk="1" hangingPunct="1">
              <a:lnSpc>
                <a:spcPct val="80000"/>
              </a:lnSpc>
            </a:pPr>
            <a:r>
              <a:rPr lang="fr-FR" sz="2200" dirty="0" smtClean="0"/>
              <a:t> Remise </a:t>
            </a:r>
            <a:r>
              <a:rPr lang="fr-FR" sz="2200" dirty="0"/>
              <a:t>obligatoire d’un dossier final documenté (</a:t>
            </a:r>
            <a:r>
              <a:rPr lang="fr-FR" sz="2200" dirty="0" smtClean="0"/>
              <a:t>50 %) + RA (50%)</a:t>
            </a:r>
          </a:p>
          <a:p>
            <a:pPr marR="0" algn="l" eaLnBrk="1" hangingPunct="1">
              <a:lnSpc>
                <a:spcPct val="80000"/>
              </a:lnSpc>
              <a:buFont typeface="Arial" charset="0"/>
              <a:buNone/>
            </a:pPr>
            <a:endParaRPr lang="fr-FR" altLang="fr-FR" dirty="0"/>
          </a:p>
          <a:p>
            <a:pPr marR="0" algn="l" eaLnBrk="1" hangingPunct="1">
              <a:lnSpc>
                <a:spcPct val="80000"/>
              </a:lnSpc>
              <a:buFont typeface="Wingdings" pitchFamily="2" charset="2"/>
              <a:buChar char="è"/>
            </a:pPr>
            <a:endParaRPr lang="fr-FR" altLang="fr-FR" sz="2800" dirty="0" smtClean="0"/>
          </a:p>
          <a:p>
            <a:pPr marR="0" algn="l" eaLnBrk="1" hangingPunct="1">
              <a:lnSpc>
                <a:spcPct val="80000"/>
              </a:lnSpc>
            </a:pPr>
            <a:endParaRPr lang="fr-FR" altLang="fr-FR" sz="2800" dirty="0"/>
          </a:p>
          <a:p>
            <a:pPr marR="0" eaLnBrk="1" hangingPunct="1">
              <a:buFont typeface="Arial" charset="0"/>
              <a:buNone/>
            </a:pPr>
            <a:endParaRPr lang="fr-FR" altLang="fr-FR" dirty="0"/>
          </a:p>
        </p:txBody>
      </p:sp>
      <p:sp>
        <p:nvSpPr>
          <p:cNvPr id="23556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latin typeface="Calibri" pitchFamily="34" charset="0"/>
              </a:rPr>
              <a:t>Laurence Chérel - Catherine Madrid</a:t>
            </a:r>
          </a:p>
        </p:txBody>
      </p:sp>
      <p:sp>
        <p:nvSpPr>
          <p:cNvPr id="2355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24E9636-03CD-4C3E-86E4-56AC7DE38E5F}" type="slidenum">
              <a:rPr lang="fr-FR" altLang="fr-FR">
                <a:solidFill>
                  <a:srgbClr val="D1EAEE"/>
                </a:solidFill>
              </a:rPr>
              <a:pPr/>
              <a:t>19</a:t>
            </a:fld>
            <a:endParaRPr lang="fr-FR" altLang="fr-FR">
              <a:solidFill>
                <a:srgbClr val="D1EAEE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436383" y="-138499"/>
            <a:ext cx="2712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standard\Desktop\logo t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8208912" cy="165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 algn="just" eaLnBrk="1" hangingPunct="1"/>
            <a:r>
              <a:rPr lang="fr-FR" altLang="fr-FR" dirty="0" smtClean="0">
                <a:solidFill>
                  <a:schemeClr val="bg1"/>
                </a:solidFill>
              </a:rPr>
              <a:t>Un permis de « concevoir une stratégie marketing », tu obtiendras</a:t>
            </a:r>
          </a:p>
          <a:p>
            <a:pPr algn="just" eaLnBrk="1" hangingPunct="1"/>
            <a:r>
              <a:rPr lang="fr-FR" altLang="fr-FR" dirty="0" smtClean="0">
                <a:solidFill>
                  <a:schemeClr val="bg1"/>
                </a:solidFill>
              </a:rPr>
              <a:t>Ton PFR tu le choisiras pour l’aimer et pour travailler avec plus de plaisir sur la route du marketing</a:t>
            </a:r>
          </a:p>
          <a:p>
            <a:pPr algn="just" eaLnBrk="1" hangingPunct="1"/>
            <a:r>
              <a:rPr lang="fr-FR" altLang="fr-FR" dirty="0" smtClean="0">
                <a:solidFill>
                  <a:schemeClr val="bg1"/>
                </a:solidFill>
              </a:rPr>
              <a:t>A ton rythme d’apprentissage, tu conduiras en respectant les limitations du planning</a:t>
            </a:r>
          </a:p>
          <a:p>
            <a:pPr algn="just" eaLnBrk="1" hangingPunct="1"/>
            <a:r>
              <a:rPr lang="fr-FR" altLang="fr-FR" dirty="0" smtClean="0">
                <a:solidFill>
                  <a:schemeClr val="bg1"/>
                </a:solidFill>
              </a:rPr>
              <a:t>C’est </a:t>
            </a:r>
            <a:r>
              <a:rPr lang="fr-FR" altLang="fr-FR" dirty="0">
                <a:solidFill>
                  <a:schemeClr val="bg1"/>
                </a:solidFill>
              </a:rPr>
              <a:t>pour l’appliquer que tu comprendras le code (=cours)</a:t>
            </a:r>
          </a:p>
          <a:p>
            <a:pPr algn="just" eaLnBrk="1" hangingPunct="1"/>
            <a:r>
              <a:rPr lang="fr-FR" altLang="fr-FR" dirty="0">
                <a:solidFill>
                  <a:schemeClr val="bg1"/>
                </a:solidFill>
              </a:rPr>
              <a:t>Le code en ligne, tu bosseras en autonomie avant de </a:t>
            </a:r>
            <a:endParaRPr lang="fr-FR" altLang="fr-FR" dirty="0" smtClean="0">
              <a:solidFill>
                <a:schemeClr val="bg1"/>
              </a:solidFill>
            </a:endParaRPr>
          </a:p>
          <a:p>
            <a:pPr marL="0" indent="0" algn="just" eaLnBrk="1" hangingPunct="1">
              <a:buNone/>
            </a:pPr>
            <a:r>
              <a:rPr lang="fr-FR" altLang="fr-FR" dirty="0">
                <a:solidFill>
                  <a:schemeClr val="bg1"/>
                </a:solidFill>
              </a:rPr>
              <a:t> </a:t>
            </a:r>
            <a:r>
              <a:rPr lang="fr-FR" altLang="fr-FR" dirty="0" smtClean="0">
                <a:solidFill>
                  <a:schemeClr val="bg1"/>
                </a:solidFill>
              </a:rPr>
              <a:t>  l</a:t>
            </a:r>
            <a:r>
              <a:rPr lang="fr-FR" altLang="fr-FR" dirty="0">
                <a:solidFill>
                  <a:schemeClr val="bg1"/>
                </a:solidFill>
              </a:rPr>
              <a:t>’ appliquer</a:t>
            </a:r>
          </a:p>
          <a:p>
            <a:pPr algn="just" eaLnBrk="1" hangingPunct="1"/>
            <a:r>
              <a:rPr lang="fr-FR" altLang="fr-FR" dirty="0">
                <a:solidFill>
                  <a:schemeClr val="bg1"/>
                </a:solidFill>
              </a:rPr>
              <a:t>un étudiant savant, tu ne deviendras pas </a:t>
            </a:r>
          </a:p>
          <a:p>
            <a:pPr algn="just" eaLnBrk="1" hangingPunct="1"/>
            <a:r>
              <a:rPr lang="fr-FR" altLang="fr-FR" dirty="0">
                <a:solidFill>
                  <a:schemeClr val="bg1"/>
                </a:solidFill>
              </a:rPr>
              <a:t>Un étudiant compétent, tu seras </a:t>
            </a:r>
          </a:p>
          <a:p>
            <a:pPr algn="just" eaLnBrk="1" hangingPunct="1"/>
            <a:r>
              <a:rPr lang="fr-FR" altLang="fr-FR" dirty="0">
                <a:solidFill>
                  <a:schemeClr val="bg1"/>
                </a:solidFill>
              </a:rPr>
              <a:t>Des notes tu auras pour refléter tes compétences ainsi acquises</a:t>
            </a:r>
          </a:p>
          <a:p>
            <a:pPr algn="just" eaLnBrk="1" hangingPunct="1"/>
            <a:r>
              <a:rPr lang="fr-FR" altLang="fr-FR" dirty="0" smtClean="0">
                <a:solidFill>
                  <a:schemeClr val="bg1"/>
                </a:solidFill>
              </a:rPr>
              <a:t>Les anciens étudiants, tu consulteras mais seras prudent !!! </a:t>
            </a:r>
          </a:p>
          <a:p>
            <a:pPr eaLnBrk="1" hangingPunct="1"/>
            <a:endParaRPr lang="fr-FR" alt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Laurence Chérel - Catherine Madrid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CFB03-38D8-4B9F-BC93-88CC668E7290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8744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9904" y="764704"/>
            <a:ext cx="7772400" cy="100806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4800" dirty="0">
                <a:solidFill>
                  <a:schemeClr val="bg2"/>
                </a:solidFill>
              </a:rPr>
              <a:t>L’évaluation  en AS/</a:t>
            </a:r>
            <a:r>
              <a:rPr lang="fr-FR" sz="4800" dirty="0" err="1">
                <a:solidFill>
                  <a:schemeClr val="bg2"/>
                </a:solidFill>
              </a:rPr>
              <a:t>Forco</a:t>
            </a:r>
            <a:r>
              <a:rPr lang="fr-FR" sz="4800" dirty="0">
                <a:solidFill>
                  <a:schemeClr val="bg2"/>
                </a:solidFill>
              </a:rPr>
              <a:t/>
            </a:r>
            <a:br>
              <a:rPr lang="fr-FR" sz="4800" dirty="0">
                <a:solidFill>
                  <a:schemeClr val="bg2"/>
                </a:solidFill>
              </a:rPr>
            </a:br>
            <a:endParaRPr lang="fr-FR" sz="4800" dirty="0">
              <a:solidFill>
                <a:schemeClr val="bg2"/>
              </a:solidFill>
            </a:endParaRPr>
          </a:p>
        </p:txBody>
      </p:sp>
      <p:sp>
        <p:nvSpPr>
          <p:cNvPr id="24579" name="Sous-titre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036050" cy="4586064"/>
          </a:xfrm>
        </p:spPr>
        <p:txBody>
          <a:bodyPr/>
          <a:lstStyle/>
          <a:p>
            <a:pPr marR="0" algn="l" eaLnBrk="1" hangingPunct="1">
              <a:lnSpc>
                <a:spcPct val="80000"/>
              </a:lnSpc>
              <a:buFont typeface="Arial" charset="0"/>
              <a:buNone/>
            </a:pPr>
            <a:endParaRPr lang="fr-FR" altLang="fr-FR" dirty="0"/>
          </a:p>
          <a:p>
            <a:pPr marR="0" algn="l" eaLnBrk="1" hangingPunct="1">
              <a:lnSpc>
                <a:spcPct val="80000"/>
              </a:lnSpc>
            </a:pPr>
            <a:r>
              <a:rPr lang="fr-FR" altLang="fr-FR" sz="2800" u="sng" dirty="0" smtClean="0"/>
              <a:t>En </a:t>
            </a:r>
            <a:r>
              <a:rPr lang="fr-FR" altLang="fr-FR" sz="2800" u="sng" dirty="0"/>
              <a:t>conduite accompagnée </a:t>
            </a:r>
            <a:r>
              <a:rPr lang="fr-FR" altLang="fr-FR" sz="2800" dirty="0"/>
              <a:t>: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fr-FR" altLang="fr-FR" sz="2800" dirty="0"/>
              <a:t>Module 1 : au moins 10/20 (50%) + QCM (50%) 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fr-FR" altLang="fr-FR" sz="2800" dirty="0"/>
              <a:t>Module 2 : au moins 10/20 (50%) + RA (50 %)</a:t>
            </a:r>
          </a:p>
          <a:p>
            <a:pPr marR="0" algn="l" eaLnBrk="1" hangingPunct="1">
              <a:lnSpc>
                <a:spcPct val="80000"/>
              </a:lnSpc>
            </a:pPr>
            <a:endParaRPr lang="fr-FR" altLang="fr-FR" sz="2800" u="sng" dirty="0"/>
          </a:p>
          <a:p>
            <a:pPr marR="0" algn="l" eaLnBrk="1" hangingPunct="1">
              <a:lnSpc>
                <a:spcPct val="80000"/>
              </a:lnSpc>
            </a:pPr>
            <a:r>
              <a:rPr lang="fr-FR" altLang="fr-FR" sz="2800" u="sng" dirty="0"/>
              <a:t>En candidat libre </a:t>
            </a:r>
            <a:r>
              <a:rPr lang="fr-FR" altLang="fr-FR" sz="2800" dirty="0"/>
              <a:t>:</a:t>
            </a:r>
          </a:p>
          <a:p>
            <a:pPr marR="0" lvl="0" algn="l" eaLnBrk="1" hangingPunct="1">
              <a:lnSpc>
                <a:spcPct val="80000"/>
              </a:lnSpc>
            </a:pPr>
            <a:r>
              <a:rPr lang="fr-FR" sz="2800" dirty="0"/>
              <a:t>Module 1 :</a:t>
            </a:r>
          </a:p>
          <a:p>
            <a:pPr marR="0" lvl="0" algn="l" eaLnBrk="1" hangingPunct="1">
              <a:lnSpc>
                <a:spcPct val="80000"/>
              </a:lnSpc>
            </a:pPr>
            <a:r>
              <a:rPr lang="fr-FR" sz="2800" dirty="0"/>
              <a:t>Remise obligatoire d’un dossier final documenté (50%) + 50 % si QCM  ET 100% si pas QCM</a:t>
            </a:r>
          </a:p>
          <a:p>
            <a:pPr marR="0" lvl="0" algn="l" eaLnBrk="1" hangingPunct="1">
              <a:lnSpc>
                <a:spcPct val="80000"/>
              </a:lnSpc>
            </a:pPr>
            <a:r>
              <a:rPr lang="fr-FR" sz="2800" dirty="0"/>
              <a:t>Module 2 :</a:t>
            </a:r>
          </a:p>
          <a:p>
            <a:pPr marR="0" lvl="0" algn="l" eaLnBrk="1" hangingPunct="1">
              <a:lnSpc>
                <a:spcPct val="80000"/>
              </a:lnSpc>
            </a:pPr>
            <a:r>
              <a:rPr lang="fr-FR" sz="2800" dirty="0"/>
              <a:t> Remise obligatoire d’un dossier final documenté (50 %) + RA (50%)</a:t>
            </a:r>
          </a:p>
          <a:p>
            <a:pPr marR="0" algn="l" eaLnBrk="1" hangingPunct="1">
              <a:lnSpc>
                <a:spcPct val="80000"/>
              </a:lnSpc>
              <a:buFont typeface="Wingdings" pitchFamily="2" charset="2"/>
              <a:buChar char="è"/>
            </a:pPr>
            <a:endParaRPr lang="fr-FR" altLang="fr-FR" sz="2800" dirty="0"/>
          </a:p>
          <a:p>
            <a:pPr marR="0" algn="l" eaLnBrk="1" hangingPunct="1">
              <a:lnSpc>
                <a:spcPct val="80000"/>
              </a:lnSpc>
              <a:buFont typeface="Wingdings" pitchFamily="2" charset="2"/>
              <a:buChar char="è"/>
            </a:pPr>
            <a:endParaRPr lang="fr-FR" altLang="fr-FR" sz="2800" dirty="0" smtClean="0"/>
          </a:p>
          <a:p>
            <a:pPr algn="ctr" fontAlgn="auto">
              <a:spcAft>
                <a:spcPts val="0"/>
              </a:spcAft>
            </a:pPr>
            <a:endParaRPr lang="fr-FR" sz="2800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fontAlgn="auto"/>
            <a:endParaRPr lang="fr-FR" sz="2800" dirty="0"/>
          </a:p>
          <a:p>
            <a:pPr marR="0" algn="l" eaLnBrk="1" hangingPunct="1">
              <a:lnSpc>
                <a:spcPct val="80000"/>
              </a:lnSpc>
            </a:pPr>
            <a:r>
              <a:rPr lang="fr-FR" altLang="fr-FR" sz="2800" dirty="0" smtClean="0"/>
              <a:t> </a:t>
            </a:r>
            <a:endParaRPr lang="fr-FR" altLang="fr-FR" sz="2800" dirty="0"/>
          </a:p>
          <a:p>
            <a:pPr marR="0" algn="l" eaLnBrk="1" hangingPunct="1">
              <a:lnSpc>
                <a:spcPct val="80000"/>
              </a:lnSpc>
              <a:buFont typeface="Wingdings" pitchFamily="2" charset="2"/>
              <a:buChar char="è"/>
            </a:pPr>
            <a:endParaRPr lang="fr-FR" altLang="fr-FR" sz="2800" dirty="0"/>
          </a:p>
          <a:p>
            <a:pPr marR="0" algn="l" eaLnBrk="1" hangingPunct="1">
              <a:lnSpc>
                <a:spcPct val="80000"/>
              </a:lnSpc>
            </a:pPr>
            <a:endParaRPr lang="fr-FR" altLang="fr-FR" sz="2800" dirty="0"/>
          </a:p>
          <a:p>
            <a:pPr marR="0" eaLnBrk="1" hangingPunct="1">
              <a:buFont typeface="Arial" charset="0"/>
              <a:buNone/>
            </a:pPr>
            <a:endParaRPr lang="fr-FR" altLang="fr-FR" dirty="0"/>
          </a:p>
        </p:txBody>
      </p:sp>
      <p:sp>
        <p:nvSpPr>
          <p:cNvPr id="24580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latin typeface="Calibri" pitchFamily="34" charset="0"/>
              </a:rPr>
              <a:t>Laurence Chérel - Catherine Madrid</a:t>
            </a:r>
          </a:p>
        </p:txBody>
      </p:sp>
      <p:sp>
        <p:nvSpPr>
          <p:cNvPr id="2458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FC735D-AE5B-4EEC-A057-2856CF437E07}" type="slidenum">
              <a:rPr lang="fr-FR" altLang="fr-FR">
                <a:solidFill>
                  <a:srgbClr val="D1EAEE"/>
                </a:solidFill>
              </a:rPr>
              <a:pPr/>
              <a:t>20</a:t>
            </a:fld>
            <a:endParaRPr lang="fr-FR" altLang="fr-FR">
              <a:solidFill>
                <a:srgbClr val="D1EAEE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431032"/>
          </a:xfrm>
        </p:spPr>
        <p:txBody>
          <a:bodyPr/>
          <a:lstStyle/>
          <a:p>
            <a:r>
              <a:rPr lang="fr-FR" sz="5400" b="1" dirty="0">
                <a:solidFill>
                  <a:schemeClr val="accent1">
                    <a:lumMod val="75000"/>
                  </a:schemeClr>
                </a:solidFill>
              </a:rPr>
              <a:t>L’évaluation  </a:t>
            </a:r>
            <a:r>
              <a:rPr lang="fr-FR" sz="5400" b="1" dirty="0" smtClean="0">
                <a:solidFill>
                  <a:schemeClr val="accent1">
                    <a:lumMod val="75000"/>
                  </a:schemeClr>
                </a:solidFill>
              </a:rPr>
              <a:t>à BSA</a:t>
            </a:r>
            <a:r>
              <a:rPr lang="fr-FR" sz="5400" dirty="0">
                <a:solidFill>
                  <a:schemeClr val="bg2"/>
                </a:solidFill>
              </a:rPr>
              <a:t/>
            </a:r>
            <a:br>
              <a:rPr lang="fr-FR" sz="5400" dirty="0">
                <a:solidFill>
                  <a:schemeClr val="bg2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Laurence Chérel - Catherine Madrid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CFB03-38D8-4B9F-BC93-88CC668E7290}" type="slidenum">
              <a:rPr lang="fr-FR" altLang="fr-FR" smtClean="0"/>
              <a:pPr>
                <a:defRPr/>
              </a:pPr>
              <a:t>21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4654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431032"/>
          </a:xfrm>
        </p:spPr>
        <p:txBody>
          <a:bodyPr/>
          <a:lstStyle/>
          <a:p>
            <a:r>
              <a:rPr lang="fr-FR" sz="5400" b="1" dirty="0">
                <a:solidFill>
                  <a:schemeClr val="accent1">
                    <a:lumMod val="75000"/>
                  </a:schemeClr>
                </a:solidFill>
              </a:rPr>
              <a:t>L’évaluation  </a:t>
            </a:r>
            <a:r>
              <a:rPr lang="fr-FR" sz="5400" b="1" dirty="0" smtClean="0">
                <a:solidFill>
                  <a:schemeClr val="accent1">
                    <a:lumMod val="75000"/>
                  </a:schemeClr>
                </a:solidFill>
              </a:rPr>
              <a:t>à Bayonne</a:t>
            </a:r>
            <a:r>
              <a:rPr lang="fr-FR" sz="5400" dirty="0">
                <a:solidFill>
                  <a:schemeClr val="bg2"/>
                </a:solidFill>
              </a:rPr>
              <a:t/>
            </a:r>
            <a:br>
              <a:rPr lang="fr-FR" sz="5400" dirty="0">
                <a:solidFill>
                  <a:schemeClr val="bg2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Laurence Chérel - Catherine Madrid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CFB03-38D8-4B9F-BC93-88CC668E7290}" type="slidenum">
              <a:rPr lang="fr-FR" altLang="fr-FR" smtClean="0"/>
              <a:pPr>
                <a:defRPr/>
              </a:pPr>
              <a:t>22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19727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4000" dirty="0">
                <a:solidFill>
                  <a:schemeClr val="tx2"/>
                </a:solidFill>
              </a:rPr>
              <a:t>“Tu me dis, j'oublie. </a:t>
            </a:r>
          </a:p>
          <a:p>
            <a:pPr marL="0" indent="0" algn="ctr">
              <a:buNone/>
            </a:pPr>
            <a:r>
              <a:rPr lang="fr-FR" sz="4000" dirty="0">
                <a:solidFill>
                  <a:schemeClr val="tx2"/>
                </a:solidFill>
              </a:rPr>
              <a:t>Tu m'enseignes, je me souviens. </a:t>
            </a:r>
          </a:p>
          <a:p>
            <a:pPr marL="0" indent="0" algn="ctr">
              <a:buNone/>
            </a:pPr>
            <a:r>
              <a:rPr lang="fr-FR" sz="4000" dirty="0">
                <a:solidFill>
                  <a:schemeClr val="tx2"/>
                </a:solidFill>
              </a:rPr>
              <a:t>Tu m'impliques, j'apprends.”</a:t>
            </a:r>
          </a:p>
          <a:p>
            <a:pPr marL="0" indent="0">
              <a:buNone/>
            </a:pPr>
            <a:endParaRPr lang="fr-FR" dirty="0"/>
          </a:p>
          <a:p>
            <a:pPr marL="0" indent="0" algn="r">
              <a:buNone/>
            </a:pPr>
            <a:r>
              <a:rPr lang="fr-FR" i="1" dirty="0"/>
              <a:t>Benjamin Franklin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Laurence Chérel - Catherine Madrid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CFB03-38D8-4B9F-BC93-88CC668E7290}" type="slidenum">
              <a:rPr lang="fr-FR" altLang="fr-FR" smtClean="0"/>
              <a:pPr>
                <a:defRPr/>
              </a:pPr>
              <a:t>23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4559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23528" y="1"/>
            <a:ext cx="8640960" cy="14127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/>
              <a:t>Les  compétences que vous allez acquérir </a:t>
            </a:r>
            <a:r>
              <a:rPr lang="fr-FR" sz="4250" dirty="0"/>
              <a:t>:</a:t>
            </a:r>
          </a:p>
        </p:txBody>
      </p:sp>
      <p:sp>
        <p:nvSpPr>
          <p:cNvPr id="10243" name="Espace réservé du contenu 7"/>
          <p:cNvSpPr>
            <a:spLocks noGrp="1"/>
          </p:cNvSpPr>
          <p:nvPr>
            <p:ph idx="1"/>
          </p:nvPr>
        </p:nvSpPr>
        <p:spPr>
          <a:xfrm>
            <a:off x="179512" y="1628801"/>
            <a:ext cx="8805738" cy="4695800"/>
          </a:xfrm>
        </p:spPr>
        <p:txBody>
          <a:bodyPr/>
          <a:lstStyle/>
          <a:p>
            <a:pPr eaLnBrk="1" hangingPunct="1"/>
            <a:r>
              <a:rPr lang="fr-FR" altLang="fr-FR" sz="2800" b="1" dirty="0"/>
              <a:t>Savoir </a:t>
            </a:r>
            <a:r>
              <a:rPr lang="fr-FR" altLang="fr-FR" sz="2800" b="1" dirty="0" smtClean="0"/>
              <a:t> analyser </a:t>
            </a:r>
            <a:endParaRPr lang="fr-FR" altLang="fr-FR" sz="2800" b="1" dirty="0"/>
          </a:p>
          <a:p>
            <a:pPr lvl="1" eaLnBrk="1" hangingPunct="1"/>
            <a:r>
              <a:rPr lang="fr-FR" altLang="fr-FR" sz="2800" dirty="0"/>
              <a:t> le marché d’un produit nouveau </a:t>
            </a:r>
          </a:p>
          <a:p>
            <a:pPr lvl="1" eaLnBrk="1" hangingPunct="1"/>
            <a:r>
              <a:rPr lang="fr-FR" altLang="fr-FR" sz="2800" dirty="0"/>
              <a:t> la concurrence </a:t>
            </a:r>
          </a:p>
          <a:p>
            <a:pPr lvl="1" eaLnBrk="1" hangingPunct="1"/>
            <a:r>
              <a:rPr lang="fr-FR" altLang="fr-FR" sz="2800" dirty="0"/>
              <a:t> l’environnement </a:t>
            </a:r>
          </a:p>
          <a:p>
            <a:pPr lvl="1" eaLnBrk="1" hangingPunct="1"/>
            <a:r>
              <a:rPr lang="fr-FR" altLang="fr-FR" sz="2800" dirty="0"/>
              <a:t> le comportement des consommateurs</a:t>
            </a:r>
          </a:p>
          <a:p>
            <a:pPr eaLnBrk="1" hangingPunct="1"/>
            <a:r>
              <a:rPr lang="fr-FR" altLang="fr-FR" sz="2800" b="1" dirty="0"/>
              <a:t>Savoir </a:t>
            </a:r>
            <a:r>
              <a:rPr lang="fr-FR" altLang="fr-FR" sz="2800" b="1" dirty="0" smtClean="0"/>
              <a:t> définir </a:t>
            </a:r>
            <a:endParaRPr lang="fr-FR" altLang="fr-FR" sz="2800" b="1" dirty="0"/>
          </a:p>
          <a:p>
            <a:pPr lvl="1" eaLnBrk="1" hangingPunct="1"/>
            <a:r>
              <a:rPr lang="fr-FR" altLang="fr-FR" sz="2800" dirty="0"/>
              <a:t> les options stratégiques  de son lancement commercial</a:t>
            </a:r>
          </a:p>
          <a:p>
            <a:pPr eaLnBrk="1" hangingPunct="1"/>
            <a:endParaRPr lang="fr-FR" altLang="fr-FR" sz="28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Laurence Chérel - Catherine Madrid</a:t>
            </a:r>
          </a:p>
        </p:txBody>
      </p:sp>
      <p:sp>
        <p:nvSpPr>
          <p:cNvPr id="1024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1513AB-CBBA-478A-828C-1219700F95B3}" type="slidenum">
              <a:rPr lang="fr-FR" altLang="fr-FR">
                <a:solidFill>
                  <a:srgbClr val="045C75"/>
                </a:solidFill>
              </a:rPr>
              <a:pPr/>
              <a:t>3</a:t>
            </a:fld>
            <a:endParaRPr lang="fr-FR" altLang="fr-FR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107950" y="1"/>
            <a:ext cx="9036050" cy="112474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altLang="fr-FR" sz="4500" dirty="0"/>
              <a:t>Vous allez progresser pour …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1"/>
            <a:ext cx="8785101" cy="505584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800" b="1" u="sng" dirty="0"/>
              <a:t>Apprendre à apprendre </a:t>
            </a:r>
            <a:r>
              <a:rPr lang="fr-FR" altLang="fr-FR" sz="2800" b="1" dirty="0"/>
              <a:t>:</a:t>
            </a:r>
          </a:p>
          <a:p>
            <a:pPr lvl="1" eaLnBrk="1" hangingPunct="1">
              <a:defRPr/>
            </a:pPr>
            <a:r>
              <a:rPr lang="fr-FR" altLang="fr-FR" sz="2800" dirty="0"/>
              <a:t>Apprendre à vous connaitre pour gérer votre apprentissage</a:t>
            </a:r>
          </a:p>
          <a:p>
            <a:pPr lvl="1" eaLnBrk="1" hangingPunct="1">
              <a:defRPr/>
            </a:pPr>
            <a:r>
              <a:rPr lang="fr-FR" altLang="fr-FR" sz="2800" dirty="0"/>
              <a:t> Identifier et Mémoriser  les notions clés pour pouvoir les appliquer. </a:t>
            </a:r>
          </a:p>
          <a:p>
            <a:pPr lvl="1" eaLnBrk="1" hangingPunct="1">
              <a:defRPr/>
            </a:pPr>
            <a:endParaRPr lang="fr-FR" altLang="fr-FR" sz="2800" dirty="0"/>
          </a:p>
          <a:p>
            <a:pPr eaLnBrk="1" hangingPunct="1">
              <a:defRPr/>
            </a:pPr>
            <a:r>
              <a:rPr lang="fr-FR" altLang="fr-FR" sz="2800" b="1" u="sng" dirty="0"/>
              <a:t>Savoir rechercher les informations </a:t>
            </a:r>
            <a:r>
              <a:rPr lang="fr-FR" altLang="fr-FR" sz="2800" dirty="0"/>
              <a:t>dont vous avez besoin pour appliquer le cours au produit que vous aurez imaginé vous-même. 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fr-FR" alt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Laurence Chérel - Catherine Madrid</a:t>
            </a:r>
          </a:p>
        </p:txBody>
      </p:sp>
      <p:sp>
        <p:nvSpPr>
          <p:cNvPr id="1126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A512030-F0F8-4699-9819-B5A65D8F0FB4}" type="slidenum">
              <a:rPr lang="fr-FR" altLang="fr-FR">
                <a:solidFill>
                  <a:srgbClr val="045C75"/>
                </a:solidFill>
              </a:rPr>
              <a:pPr/>
              <a:t>4</a:t>
            </a:fld>
            <a:endParaRPr lang="fr-FR" altLang="fr-FR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9036050" cy="14398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4500" dirty="0"/>
              <a:t>Vous allez vous professionnaliser puisque :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0" y="1772816"/>
            <a:ext cx="9036496" cy="4896543"/>
          </a:xfrm>
        </p:spPr>
        <p:txBody>
          <a:bodyPr/>
          <a:lstStyle/>
          <a:p>
            <a:pPr algn="just" eaLnBrk="1" hangingPunct="1"/>
            <a:r>
              <a:rPr lang="fr-FR" altLang="fr-FR" sz="3200" dirty="0"/>
              <a:t>Vous connaitrez mieux un secteur d’activité, celui de votre P.F.R.,</a:t>
            </a:r>
          </a:p>
          <a:p>
            <a:pPr algn="just" eaLnBrk="1" hangingPunct="1"/>
            <a:r>
              <a:rPr lang="fr-FR" altLang="fr-FR" sz="3200" dirty="0"/>
              <a:t>Vous saurez vous organiser  pour  gérer votre temps pour respecter un délai,</a:t>
            </a:r>
          </a:p>
          <a:p>
            <a:pPr algn="just" eaLnBrk="1" hangingPunct="1"/>
            <a:r>
              <a:rPr lang="fr-FR" altLang="fr-FR" sz="3200" dirty="0"/>
              <a:t>Vous allez améliorer votre autonomie de travail,</a:t>
            </a:r>
          </a:p>
          <a:p>
            <a:pPr algn="just" eaLnBrk="1" hangingPunct="1"/>
            <a:r>
              <a:rPr lang="fr-FR" altLang="fr-FR" sz="3200" dirty="0"/>
              <a:t>Vous serez évalué par </a:t>
            </a:r>
            <a:r>
              <a:rPr lang="fr-FR" altLang="fr-FR" sz="3200" b="1" dirty="0"/>
              <a:t>compétences</a:t>
            </a:r>
            <a:r>
              <a:rPr lang="fr-FR" altLang="fr-FR" sz="3200" dirty="0"/>
              <a:t>,</a:t>
            </a:r>
          </a:p>
          <a:p>
            <a:pPr algn="just" eaLnBrk="1" hangingPunct="1"/>
            <a:r>
              <a:rPr lang="fr-FR" altLang="fr-FR" sz="3200" dirty="0"/>
              <a:t>Pour certains … Avoir un véritable projet de création.</a:t>
            </a:r>
          </a:p>
          <a:p>
            <a:pPr eaLnBrk="1" hangingPunct="1"/>
            <a:endParaRPr lang="fr-FR" alt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Laurence Chérel - Catherine Madrid</a:t>
            </a:r>
          </a:p>
        </p:txBody>
      </p:sp>
      <p:sp>
        <p:nvSpPr>
          <p:cNvPr id="12293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EF5C391-6FA5-4608-BB20-7CB70A0618F6}" type="slidenum">
              <a:rPr lang="fr-FR" altLang="fr-FR">
                <a:solidFill>
                  <a:srgbClr val="045C75"/>
                </a:solidFill>
              </a:rPr>
              <a:pPr/>
              <a:t>5</a:t>
            </a:fld>
            <a:endParaRPr lang="fr-FR" altLang="fr-FR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ctrTitle"/>
          </p:nvPr>
        </p:nvSpPr>
        <p:spPr>
          <a:xfrm>
            <a:off x="792163" y="188640"/>
            <a:ext cx="8100317" cy="129567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altLang="fr-FR" sz="4500" b="0" dirty="0">
                <a:solidFill>
                  <a:schemeClr val="accent1">
                    <a:lumMod val="75000"/>
                  </a:schemeClr>
                </a:solidFill>
              </a:rPr>
              <a:t>C’est vous qui préparez le cours</a:t>
            </a:r>
          </a:p>
        </p:txBody>
      </p:sp>
      <p:sp>
        <p:nvSpPr>
          <p:cNvPr id="13315" name="Sous-titre 2"/>
          <p:cNvSpPr>
            <a:spLocks noGrp="1"/>
          </p:cNvSpPr>
          <p:nvPr>
            <p:ph type="subTitle" idx="1"/>
          </p:nvPr>
        </p:nvSpPr>
        <p:spPr>
          <a:xfrm>
            <a:off x="107950" y="1628775"/>
            <a:ext cx="8856663" cy="4752553"/>
          </a:xfrm>
        </p:spPr>
        <p:txBody>
          <a:bodyPr/>
          <a:lstStyle/>
          <a:p>
            <a:pPr marR="0" algn="l" eaLnBrk="1" hangingPunct="1"/>
            <a:r>
              <a:rPr lang="fr-FR" altLang="fr-FR" sz="2900" dirty="0" smtClean="0"/>
              <a:t>En </a:t>
            </a:r>
            <a:r>
              <a:rPr lang="fr-FR" altLang="fr-FR" sz="2900" dirty="0"/>
              <a:t>fonction de votre mode d’apprentissage personnel :</a:t>
            </a:r>
          </a:p>
          <a:p>
            <a:pPr lvl="1" algn="l" eaLnBrk="1" hangingPunct="1">
              <a:buFontTx/>
              <a:buChar char="-"/>
            </a:pPr>
            <a:r>
              <a:rPr lang="fr-FR" altLang="fr-FR" sz="2900" dirty="0"/>
              <a:t> en visionnant les présentations </a:t>
            </a:r>
            <a:r>
              <a:rPr lang="fr-FR" altLang="fr-FR" sz="2900" dirty="0" smtClean="0"/>
              <a:t>audiovisuelles </a:t>
            </a:r>
            <a:r>
              <a:rPr lang="fr-FR" altLang="fr-FR" sz="2900" dirty="0"/>
              <a:t>en ligne,</a:t>
            </a:r>
          </a:p>
          <a:p>
            <a:pPr lvl="1" algn="l" eaLnBrk="1" hangingPunct="1">
              <a:buFontTx/>
              <a:buChar char="-"/>
            </a:pPr>
            <a:r>
              <a:rPr lang="fr-FR" altLang="fr-FR" sz="2900" dirty="0"/>
              <a:t> en consultant les diaporamas,</a:t>
            </a:r>
          </a:p>
          <a:p>
            <a:pPr lvl="1" algn="l" eaLnBrk="1" hangingPunct="1">
              <a:buFontTx/>
              <a:buChar char="-"/>
            </a:pPr>
            <a:r>
              <a:rPr lang="fr-FR" altLang="fr-FR" sz="2900" dirty="0"/>
              <a:t> en Français ou en Anglais, </a:t>
            </a:r>
          </a:p>
          <a:p>
            <a:pPr lvl="1" algn="l" eaLnBrk="1" hangingPunct="1">
              <a:buFontTx/>
              <a:buChar char="-"/>
            </a:pPr>
            <a:r>
              <a:rPr lang="fr-FR" altLang="fr-FR" sz="2900" dirty="0"/>
              <a:t> en prenant vos propres notes ou en annotant un document imprimé</a:t>
            </a:r>
          </a:p>
          <a:p>
            <a:pPr lvl="1" algn="l" eaLnBrk="1" hangingPunct="1">
              <a:buFontTx/>
              <a:buChar char="-"/>
            </a:pPr>
            <a:r>
              <a:rPr lang="fr-FR" altLang="fr-FR" sz="2900" dirty="0" smtClean="0">
                <a:solidFill>
                  <a:srgbClr val="FF0000"/>
                </a:solidFill>
              </a:rPr>
              <a:t> à </a:t>
            </a:r>
            <a:r>
              <a:rPr lang="fr-FR" altLang="fr-FR" sz="2900" dirty="0">
                <a:solidFill>
                  <a:srgbClr val="FF0000"/>
                </a:solidFill>
              </a:rPr>
              <a:t>votre </a:t>
            </a:r>
            <a:r>
              <a:rPr lang="fr-FR" altLang="fr-FR" sz="2900" dirty="0" smtClean="0">
                <a:solidFill>
                  <a:srgbClr val="FF0000"/>
                </a:solidFill>
              </a:rPr>
              <a:t>rythme</a:t>
            </a:r>
            <a:endParaRPr lang="fr-FR" altLang="fr-FR" sz="2900" dirty="0">
              <a:solidFill>
                <a:srgbClr val="FF0000"/>
              </a:solidFill>
            </a:endParaRPr>
          </a:p>
          <a:p>
            <a:pPr lvl="2" algn="l" eaLnBrk="1" hangingPunct="1">
              <a:buFontTx/>
              <a:buChar char="-"/>
            </a:pPr>
            <a:endParaRPr lang="fr-FR" altLang="fr-FR" sz="2800" dirty="0"/>
          </a:p>
          <a:p>
            <a:pPr marR="0" algn="l" eaLnBrk="1" hangingPunct="1"/>
            <a:endParaRPr lang="fr-FR" altLang="fr-FR" dirty="0"/>
          </a:p>
          <a:p>
            <a:pPr marR="0" algn="l" eaLnBrk="1" hangingPunct="1">
              <a:buFontTx/>
              <a:buChar char="-"/>
            </a:pPr>
            <a:endParaRPr lang="fr-FR" altLang="fr-FR" dirty="0"/>
          </a:p>
          <a:p>
            <a:pPr marR="0" algn="l" eaLnBrk="1" hangingPunct="1">
              <a:buFontTx/>
              <a:buChar char="-"/>
            </a:pPr>
            <a:endParaRPr lang="fr-FR" altLang="fr-FR" dirty="0"/>
          </a:p>
        </p:txBody>
      </p:sp>
      <p:sp>
        <p:nvSpPr>
          <p:cNvPr id="13316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latin typeface="Calibri" pitchFamily="34" charset="0"/>
              </a:rPr>
              <a:t>Laurence Chérel - Catherine Madrid</a:t>
            </a:r>
          </a:p>
        </p:txBody>
      </p:sp>
      <p:sp>
        <p:nvSpPr>
          <p:cNvPr id="1331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579AEB-E145-4EF3-9951-280574EC3941}" type="slidenum">
              <a:rPr lang="fr-FR" altLang="fr-FR">
                <a:solidFill>
                  <a:srgbClr val="D1EAEE"/>
                </a:solidFill>
              </a:rPr>
              <a:pPr/>
              <a:t>6</a:t>
            </a:fld>
            <a:endParaRPr lang="fr-FR" altLang="fr-FR">
              <a:solidFill>
                <a:srgbClr val="D1EAEE"/>
              </a:solidFill>
            </a:endParaRP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33450"/>
            <a:ext cx="1007666" cy="52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3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4617B"/>
            </a:gs>
            <a:gs pos="36000">
              <a:srgbClr val="FFFFFF"/>
            </a:gs>
            <a:gs pos="87000">
              <a:srgbClr val="A6B9BC"/>
            </a:gs>
            <a:gs pos="100000">
              <a:srgbClr val="4D72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179388" y="188641"/>
            <a:ext cx="8507412" cy="1008112"/>
          </a:xfrm>
        </p:spPr>
        <p:txBody>
          <a:bodyPr/>
          <a:lstStyle/>
          <a:p>
            <a:pPr eaLnBrk="1" hangingPunct="1"/>
            <a:r>
              <a:rPr lang="fr-FR" altLang="fr-FR" dirty="0"/>
              <a:t> Notre rôle 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9"/>
            <a:ext cx="8784976" cy="4983832"/>
          </a:xfrm>
        </p:spPr>
        <p:txBody>
          <a:bodyPr/>
          <a:lstStyle/>
          <a:p>
            <a:pPr algn="just" eaLnBrk="1" hangingPunct="1"/>
            <a:r>
              <a:rPr lang="fr-FR" altLang="fr-FR" sz="3200" dirty="0"/>
              <a:t>Vérifier la connaissance des concepts,</a:t>
            </a:r>
          </a:p>
          <a:p>
            <a:pPr algn="just" eaLnBrk="1" hangingPunct="1"/>
            <a:r>
              <a:rPr lang="fr-FR" altLang="fr-FR" sz="3200" dirty="0"/>
              <a:t>Relier </a:t>
            </a:r>
            <a:r>
              <a:rPr lang="fr-FR" altLang="fr-FR" sz="3200" dirty="0" smtClean="0"/>
              <a:t> vos </a:t>
            </a:r>
            <a:r>
              <a:rPr lang="fr-FR" altLang="fr-FR" sz="3200" dirty="0"/>
              <a:t>connaissances et leurs applications,</a:t>
            </a:r>
          </a:p>
          <a:p>
            <a:pPr algn="just" eaLnBrk="1" hangingPunct="1"/>
            <a:r>
              <a:rPr lang="fr-FR" altLang="fr-FR" sz="3200" dirty="0"/>
              <a:t>Favoriser l’apprentissage par l’échange de pratiques,</a:t>
            </a:r>
          </a:p>
          <a:p>
            <a:pPr algn="just" eaLnBrk="1" hangingPunct="1"/>
            <a:r>
              <a:rPr lang="fr-FR" altLang="fr-FR" sz="3200" dirty="0"/>
              <a:t>Guider </a:t>
            </a:r>
            <a:r>
              <a:rPr lang="fr-FR" altLang="fr-FR" sz="3200" dirty="0" smtClean="0"/>
              <a:t> votre </a:t>
            </a:r>
            <a:r>
              <a:rPr lang="fr-FR" altLang="fr-FR" sz="3200" dirty="0"/>
              <a:t>raisonnement,</a:t>
            </a:r>
          </a:p>
          <a:p>
            <a:pPr algn="just" eaLnBrk="1" hangingPunct="1"/>
            <a:r>
              <a:rPr lang="fr-FR" altLang="fr-FR" sz="3200" dirty="0"/>
              <a:t>Etre une personne ressource,</a:t>
            </a:r>
          </a:p>
          <a:p>
            <a:pPr algn="just" eaLnBrk="1" hangingPunct="1"/>
            <a:r>
              <a:rPr lang="fr-FR" altLang="fr-FR" sz="3200" dirty="0"/>
              <a:t>Vous accompagner individuellement soit en présentiel, soit à distance (mail et communauté d’apprentissage virtuelle ).</a:t>
            </a:r>
          </a:p>
          <a:p>
            <a:pPr eaLnBrk="1" hangingPunct="1"/>
            <a:endParaRPr lang="fr-FR" alt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Laurence Chérel - Catherine Madrid</a:t>
            </a:r>
          </a:p>
        </p:txBody>
      </p:sp>
      <p:sp>
        <p:nvSpPr>
          <p:cNvPr id="1434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E1E7F7-F64B-457C-A054-3864CC788110}" type="slidenum">
              <a:rPr lang="fr-FR" altLang="fr-FR">
                <a:solidFill>
                  <a:srgbClr val="045C75"/>
                </a:solidFill>
              </a:rPr>
              <a:pPr/>
              <a:t>7</a:t>
            </a:fld>
            <a:endParaRPr lang="fr-FR" altLang="fr-FR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4617B"/>
            </a:gs>
            <a:gs pos="6000">
              <a:srgbClr val="04617B"/>
            </a:gs>
            <a:gs pos="24001">
              <a:srgbClr val="F4FFFF"/>
            </a:gs>
            <a:gs pos="100000">
              <a:srgbClr val="4D72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13787" cy="14398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r-FR" altLang="fr-FR" b="1" dirty="0"/>
              <a:t>Contenu d’une séance en présentiel (TD)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896544"/>
          </a:xfrm>
        </p:spPr>
        <p:txBody>
          <a:bodyPr/>
          <a:lstStyle/>
          <a:p>
            <a:pPr algn="just" eaLnBrk="1" hangingPunct="1"/>
            <a:r>
              <a:rPr lang="fr-FR" altLang="fr-FR" sz="2800" dirty="0" err="1">
                <a:solidFill>
                  <a:schemeClr val="bg1"/>
                </a:solidFill>
              </a:rPr>
              <a:t>Debrief</a:t>
            </a:r>
            <a:r>
              <a:rPr lang="fr-FR" altLang="fr-FR" sz="2800" dirty="0">
                <a:solidFill>
                  <a:schemeClr val="bg1"/>
                </a:solidFill>
              </a:rPr>
              <a:t> du cours du </a:t>
            </a:r>
            <a:r>
              <a:rPr lang="fr-FR" altLang="fr-FR" sz="2800" b="1" dirty="0">
                <a:solidFill>
                  <a:schemeClr val="bg1"/>
                </a:solidFill>
              </a:rPr>
              <a:t>planning </a:t>
            </a:r>
            <a:r>
              <a:rPr lang="fr-FR" altLang="fr-FR" sz="2800" dirty="0" smtClean="0">
                <a:solidFill>
                  <a:schemeClr val="bg1"/>
                </a:solidFill>
              </a:rPr>
              <a:t>entre </a:t>
            </a:r>
            <a:r>
              <a:rPr lang="fr-FR" altLang="fr-FR" sz="2800" dirty="0">
                <a:solidFill>
                  <a:schemeClr val="bg1"/>
                </a:solidFill>
              </a:rPr>
              <a:t>pairs ou qcm collectif</a:t>
            </a:r>
          </a:p>
          <a:p>
            <a:pPr algn="just" eaLnBrk="1" hangingPunct="1"/>
            <a:r>
              <a:rPr lang="fr-FR" altLang="fr-FR" sz="2800" dirty="0">
                <a:solidFill>
                  <a:schemeClr val="bg1"/>
                </a:solidFill>
              </a:rPr>
              <a:t>Suivi individuel d’acquisition des compétences</a:t>
            </a:r>
          </a:p>
          <a:p>
            <a:pPr algn="just" eaLnBrk="1" hangingPunct="1"/>
            <a:r>
              <a:rPr lang="fr-FR" altLang="fr-FR" sz="2800" b="1" dirty="0">
                <a:solidFill>
                  <a:schemeClr val="bg1"/>
                </a:solidFill>
              </a:rPr>
              <a:t>Application personnelle </a:t>
            </a:r>
            <a:r>
              <a:rPr lang="fr-FR" altLang="fr-FR" sz="2800" dirty="0">
                <a:solidFill>
                  <a:schemeClr val="bg1"/>
                </a:solidFill>
              </a:rPr>
              <a:t>du cours au P.F.R., </a:t>
            </a:r>
          </a:p>
          <a:p>
            <a:pPr algn="just" eaLnBrk="1" hangingPunct="1"/>
            <a:r>
              <a:rPr lang="fr-FR" altLang="fr-FR" sz="2800" b="1" dirty="0">
                <a:solidFill>
                  <a:schemeClr val="bg1"/>
                </a:solidFill>
              </a:rPr>
              <a:t>Entre-aide</a:t>
            </a:r>
            <a:r>
              <a:rPr lang="fr-FR" altLang="fr-FR" sz="2800" dirty="0">
                <a:solidFill>
                  <a:schemeClr val="bg1"/>
                </a:solidFill>
              </a:rPr>
              <a:t> avec d’autres étudiants : les erreurs sont constructives</a:t>
            </a:r>
          </a:p>
          <a:p>
            <a:pPr algn="just" eaLnBrk="1" hangingPunct="1"/>
            <a:r>
              <a:rPr lang="fr-FR" altLang="fr-FR" sz="2800" b="1" dirty="0">
                <a:solidFill>
                  <a:schemeClr val="bg1"/>
                </a:solidFill>
              </a:rPr>
              <a:t>Questions</a:t>
            </a:r>
            <a:r>
              <a:rPr lang="fr-FR" altLang="fr-FR" sz="2800" dirty="0">
                <a:solidFill>
                  <a:schemeClr val="bg1"/>
                </a:solidFill>
              </a:rPr>
              <a:t> à l’enseignante,</a:t>
            </a:r>
          </a:p>
          <a:p>
            <a:pPr algn="just" eaLnBrk="1" hangingPunct="1"/>
            <a:r>
              <a:rPr lang="fr-FR" altLang="fr-FR" sz="2800" dirty="0">
                <a:solidFill>
                  <a:schemeClr val="bg1"/>
                </a:solidFill>
              </a:rPr>
              <a:t> </a:t>
            </a:r>
            <a:r>
              <a:rPr lang="fr-FR" altLang="fr-FR" sz="2800" dirty="0" smtClean="0">
                <a:solidFill>
                  <a:schemeClr val="bg1"/>
                </a:solidFill>
              </a:rPr>
              <a:t>Selon votre choix :</a:t>
            </a:r>
            <a:endParaRPr lang="fr-FR" altLang="fr-FR" sz="2800" dirty="0">
              <a:solidFill>
                <a:schemeClr val="bg1"/>
              </a:solidFill>
            </a:endParaRPr>
          </a:p>
          <a:p>
            <a:pPr marL="0" indent="0" algn="just" eaLnBrk="1" hangingPunct="1">
              <a:buNone/>
            </a:pPr>
            <a:r>
              <a:rPr lang="fr-FR" altLang="fr-FR" dirty="0" smtClean="0">
                <a:solidFill>
                  <a:schemeClr val="bg1"/>
                </a:solidFill>
                <a:sym typeface="Wingdings" panose="05000000000000000000" pitchFamily="2" charset="2"/>
              </a:rPr>
              <a:t>                             </a:t>
            </a:r>
            <a:r>
              <a:rPr lang="fr-FR" altLang="fr-FR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</a:t>
            </a:r>
            <a:r>
              <a:rPr lang="fr-FR" altLang="fr-FR" b="1" dirty="0" smtClean="0">
                <a:solidFill>
                  <a:schemeClr val="bg1"/>
                </a:solidFill>
              </a:rPr>
              <a:t>QCM</a:t>
            </a:r>
            <a:r>
              <a:rPr lang="fr-FR" altLang="fr-FR" dirty="0" smtClean="0">
                <a:solidFill>
                  <a:schemeClr val="bg1"/>
                </a:solidFill>
              </a:rPr>
              <a:t> </a:t>
            </a:r>
            <a:r>
              <a:rPr lang="fr-FR" altLang="fr-FR" dirty="0" smtClean="0">
                <a:solidFill>
                  <a:schemeClr val="bg1"/>
                </a:solidFill>
              </a:rPr>
              <a:t>de tous les </a:t>
            </a:r>
            <a:r>
              <a:rPr lang="fr-FR" altLang="fr-FR" dirty="0">
                <a:solidFill>
                  <a:schemeClr val="bg1"/>
                </a:solidFill>
              </a:rPr>
              <a:t>contrôle de connaissances  </a:t>
            </a:r>
          </a:p>
          <a:p>
            <a:pPr algn="just" eaLnBrk="1" hangingPunct="1"/>
            <a:r>
              <a:rPr lang="fr-FR" altLang="fr-FR" sz="2800" dirty="0">
                <a:solidFill>
                  <a:schemeClr val="bg1"/>
                </a:solidFill>
              </a:rPr>
              <a:t>Revue d’actualité</a:t>
            </a:r>
          </a:p>
          <a:p>
            <a:pPr marL="0" indent="0" algn="just" eaLnBrk="1" hangingPunct="1">
              <a:buNone/>
            </a:pPr>
            <a:endParaRPr lang="fr-FR" alt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Laurence Chérel - Catherine Madrid</a:t>
            </a:r>
          </a:p>
        </p:txBody>
      </p:sp>
      <p:sp>
        <p:nvSpPr>
          <p:cNvPr id="1843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8297485-E5F4-44F6-8B86-E8157E412E35}" type="slidenum">
              <a:rPr lang="fr-FR" altLang="fr-FR">
                <a:solidFill>
                  <a:srgbClr val="045C75"/>
                </a:solidFill>
              </a:rPr>
              <a:pPr/>
              <a:t>8</a:t>
            </a:fld>
            <a:endParaRPr lang="fr-FR" altLang="fr-FR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 faire en attendant la prof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  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Laurence Chérel - Catherine Madrid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CFB03-38D8-4B9F-BC93-88CC668E7290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  <p:pic>
        <p:nvPicPr>
          <p:cNvPr id="6" name="Image 6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xmlns="" id="{7219A7EC-35EB-4C80-870C-DDFD4C890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1962151"/>
            <a:ext cx="7297270" cy="4583204"/>
          </a:xfrm>
          <a:prstGeom prst="rect">
            <a:avLst/>
          </a:prstGeom>
        </p:spPr>
      </p:pic>
      <p:sp>
        <p:nvSpPr>
          <p:cNvPr id="8" name="Flèche : bas 7">
            <a:extLst>
              <a:ext uri="{FF2B5EF4-FFF2-40B4-BE49-F238E27FC236}">
                <a16:creationId xmlns:a16="http://schemas.microsoft.com/office/drawing/2014/main" xmlns="" id="{49288B05-0F69-4862-A262-F0897D9B9EE2}"/>
              </a:ext>
            </a:extLst>
          </p:cNvPr>
          <p:cNvSpPr/>
          <p:nvPr/>
        </p:nvSpPr>
        <p:spPr>
          <a:xfrm rot="420000">
            <a:off x="7383573" y="1761978"/>
            <a:ext cx="54327" cy="390986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9896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Diapositive 1 - &amp;quot;Apprendre le marketing autrement…&amp;quot;&quot;/&gt;&lt;property id=&quot;20307&quot; value=&quot;290&quot;/&gt;&lt;/object&gt;&lt;object type=&quot;3&quot; unique_id=&quot;10008&quot;&gt;&lt;property id=&quot;20148&quot; value=&quot;5&quot;/&gt;&lt;property id=&quot;20300&quot; value=&quot;Diapositive 3 - &amp;quot;Les  compétences que vous allez acquérir :&amp;quot;&quot;/&gt;&lt;property id=&quot;20307&quot; value=&quot;291&quot;/&gt;&lt;/object&gt;&lt;object type=&quot;3&quot; unique_id=&quot;10009&quot;&gt;&lt;property id=&quot;20148&quot; value=&quot;5&quot;/&gt;&lt;property id=&quot;20300&quot; value=&quot;Diapositive 4 - &amp;quot;Vous allez progresser pour …&amp;quot;&quot;/&gt;&lt;property id=&quot;20307&quot; value=&quot;286&quot;/&gt;&lt;/object&gt;&lt;object type=&quot;3&quot; unique_id=&quot;10010&quot;&gt;&lt;property id=&quot;20148&quot; value=&quot;5&quot;/&gt;&lt;property id=&quot;20300&quot; value=&quot;Diapositive 5 - &amp;quot;Vous allez vous professionnaliser puisque :&amp;quot;&quot;/&gt;&lt;property id=&quot;20307&quot; value=&quot;292&quot;/&gt;&lt;/object&gt;&lt;object type=&quot;3&quot; unique_id=&quot;10011&quot;&gt;&lt;property id=&quot;20148&quot; value=&quot;5&quot;/&gt;&lt;property id=&quot;20300&quot; value=&quot;Diapositive 6 - &amp;quot;C’est vous qui préparez le cours&amp;quot;&quot;/&gt;&lt;property id=&quot;20307&quot; value=&quot;260&quot;/&gt;&lt;/object&gt;&lt;object type=&quot;3&quot; unique_id=&quot;10012&quot;&gt;&lt;property id=&quot;20148&quot; value=&quot;5&quot;/&gt;&lt;property id=&quot;20300&quot; value=&quot;Diapositive 7 - &amp;quot; Notre rôle : &amp;quot;&quot;/&gt;&lt;property id=&quot;20307&quot; value=&quot;275&quot;/&gt;&lt;/object&gt;&lt;object type=&quot;3&quot; unique_id=&quot;10016&quot;&gt;&lt;property id=&quot;20148&quot; value=&quot;5&quot;/&gt;&lt;property id=&quot;20300&quot; value=&quot;Diapositive 8 - &amp;quot;Contenu d’une séance en présentiel (TD)&amp;quot;&quot;/&gt;&lt;property id=&quot;20307&quot; value=&quot;277&quot;/&gt;&lt;/object&gt;&lt;object type=&quot;3&quot; unique_id=&quot;10017&quot;&gt;&lt;property id=&quot;20148&quot; value=&quot;5&quot;/&gt;&lt;property id=&quot;20300&quot; value=&quot;Diapositive 13 - &amp;quot;Votre rôle pendant la séance en présentiel&amp;quot;&quot;/&gt;&lt;property id=&quot;20307&quot; value=&quot;282&quot;/&gt;&lt;/object&gt;&lt;object type=&quot;3&quot; unique_id=&quot;10021&quot;&gt;&lt;property id=&quot;20148&quot; value=&quot;5&quot;/&gt;&lt;property id=&quot;20300&quot; value=&quot;Diapositive 19 - &amp;quot;L’évaluation  au Semestre 1 &amp;quot;&quot;/&gt;&lt;property id=&quot;20307&quot; value=&quot;267&quot;/&gt;&lt;/object&gt;&lt;object type=&quot;3&quot; unique_id=&quot;10022&quot;&gt;&lt;property id=&quot;20148&quot; value=&quot;5&quot;/&gt;&lt;property id=&quot;20300&quot; value=&quot;Diapositive 20 - &amp;quot;L’évaluation  en AS/Forco &amp;quot;&quot;/&gt;&lt;property id=&quot;20307&quot; value=&quot;289&quot;/&gt;&lt;/object&gt;&lt;object type=&quot;3&quot; unique_id=&quot;10025&quot;&gt;&lt;property id=&quot;20148&quot; value=&quot;5&quot;/&gt;&lt;property id=&quot;20300&quot; value=&quot;Diapositive 21&quot;/&gt;&lt;property id=&quot;20307&quot; value=&quot;295&quot;/&gt;&lt;/object&gt;&lt;object type=&quot;3&quot; unique_id=&quot;10101&quot;&gt;&lt;property id=&quot;20148&quot; value=&quot;5&quot;/&gt;&lt;property id=&quot;20300&quot; value=&quot;Diapositive 14 - &amp;quot;Soyez actif pendant la séance en présentiel&amp;quot;&quot;/&gt;&lt;property id=&quot;20307&quot; value=&quot;296&quot;/&gt;&lt;/object&gt;&lt;object type=&quot;3&quot; unique_id=&quot;10452&quot;&gt;&lt;property id=&quot;20148&quot; value=&quot;5&quot;/&gt;&lt;property id=&quot;20300&quot; value=&quot;Diapositive 15 - &amp;quot;Soyez actif en respectant les autres :&amp;quot;&quot;/&gt;&lt;property id=&quot;20307&quot; value=&quot;299&quot;/&gt;&lt;/object&gt;&lt;object type=&quot;3&quot; unique_id=&quot;10540&quot;&gt;&lt;property id=&quot;20148&quot; value=&quot;5&quot;/&gt;&lt;property id=&quot;20300&quot; value=&quot;Diapositive 17 - &amp;quot;Soyez actif dans votre évaluation :  &amp;quot;&quot;/&gt;&lt;property id=&quot;20307&quot; value=&quot;300&quot;/&gt;&lt;/object&gt;&lt;object type=&quot;3&quot; unique_id=&quot;10663&quot;&gt;&lt;property id=&quot;20148&quot; value=&quot;5&quot;/&gt;&lt;property id=&quot;20300&quot; value=&quot;Diapositive 16 - &amp;quot;Soyez actif : utilisez le site de ressources&amp;quot;&quot;/&gt;&lt;property id=&quot;20307&quot; value=&quot;302&quot;/&gt;&lt;/object&gt;&lt;object type=&quot;3&quot; unique_id=&quot;11012&quot;&gt;&lt;property id=&quot;20148&quot; value=&quot;5&quot;/&gt;&lt;property id=&quot;20300&quot; value=&quot;Diapositive 2&quot;/&gt;&lt;property id=&quot;20307&quot; value=&quot;305&quot;/&gt;&lt;/object&gt;&lt;object type=&quot;3&quot; unique_id=&quot;11013&quot;&gt;&lt;property id=&quot;20148&quot; value=&quot;5&quot;/&gt;&lt;property id=&quot;20300&quot; value=&quot;Diapositive 12 - &amp;quot;EXTRAIT DE FEUILLE DE SUIVI&amp;quot;&quot;/&gt;&lt;property id=&quot;20307&quot; value=&quot;303&quot;/&gt;&lt;/object&gt;&lt;object type=&quot;3&quot; unique_id=&quot;11075&quot;&gt;&lt;property id=&quot;20148&quot; value=&quot;5&quot;/&gt;&lt;property id=&quot;20300&quot; value=&quot;Diapositive 9 - &amp;quot;Que faire en attendant la prof ?&amp;quot;&quot;/&gt;&lt;property id=&quot;20307&quot; value=&quot;306&quot;/&gt;&lt;/object&gt;&lt;object type=&quot;3&quot; unique_id=&quot;11183&quot;&gt;&lt;property id=&quot;20148&quot; value=&quot;5&quot;/&gt;&lt;property id=&quot;20300&quot; value=&quot;Diapositive 10 - &amp;quot;Les documents qui vous accompagnent :&amp;quot;&quot;/&gt;&lt;property id=&quot;20307&quot; value=&quot;307&quot;/&gt;&lt;/object&gt;&lt;object type=&quot;3&quot; unique_id=&quot;11254&quot;&gt;&lt;property id=&quot;20148&quot; value=&quot;5&quot;/&gt;&lt;property id=&quot;20300&quot; value=&quot;Diapositive 18 - &amp;quot;Le dossier final :&amp;quot;&quot;/&gt;&lt;property id=&quot;20307&quot; value=&quot;309&quot;/&gt;&lt;/object&gt;&lt;object type=&quot;3&quot; unique_id=&quot;11256&quot;&gt;&lt;property id=&quot;20148&quot; value=&quot;5&quot;/&gt;&lt;property id=&quot;20300&quot; value=&quot;Diapositive 11&quot;/&gt;&lt;property id=&quot;20307&quot; value=&quot;310&quot;/&gt;&lt;/object&gt;&lt;/object&gt;&lt;object type=&quot;8&quot; unique_id=&quot;10050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Personnalisé 3">
      <a:dk1>
        <a:sysClr val="windowText" lastClr="000000"/>
      </a:dk1>
      <a:lt1>
        <a:srgbClr val="000000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nalisé 3">
    <a:dk1>
      <a:sysClr val="windowText" lastClr="000000"/>
    </a:dk1>
    <a:lt1>
      <a:srgbClr val="000000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Personnalisé 3">
    <a:dk1>
      <a:sysClr val="windowText" lastClr="000000"/>
    </a:dk1>
    <a:lt1>
      <a:srgbClr val="000000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2322</TotalTime>
  <Words>1012</Words>
  <Application>Microsoft Office PowerPoint</Application>
  <PresentationFormat>Affichage à l'écran (4:3)</PresentationFormat>
  <Paragraphs>199</Paragraphs>
  <Slides>23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Débit</vt:lpstr>
      <vt:lpstr>Apprendre le marketing autrement…</vt:lpstr>
      <vt:lpstr>Présentation PowerPoint</vt:lpstr>
      <vt:lpstr>Les  compétences que vous allez acquérir :</vt:lpstr>
      <vt:lpstr>Vous allez progresser pour …</vt:lpstr>
      <vt:lpstr>Vous allez vous professionnaliser puisque :</vt:lpstr>
      <vt:lpstr>C’est vous qui préparez le cours</vt:lpstr>
      <vt:lpstr> Notre rôle : </vt:lpstr>
      <vt:lpstr>Contenu d’une séance en présentiel (TD)</vt:lpstr>
      <vt:lpstr>Que faire en attendant la prof ?</vt:lpstr>
      <vt:lpstr>Les documents qui vous accompagnent :</vt:lpstr>
      <vt:lpstr>Présentation PowerPoint</vt:lpstr>
      <vt:lpstr>EXTRAIT DE FEUILLE DE SUIVI</vt:lpstr>
      <vt:lpstr>Votre rôle pendant la séance en présentiel</vt:lpstr>
      <vt:lpstr>Soyez actif pendant la séance en présentiel</vt:lpstr>
      <vt:lpstr>Soyez actif en respectant les autres :</vt:lpstr>
      <vt:lpstr>Soyez actif : utilisez le site de ressources</vt:lpstr>
      <vt:lpstr>Soyez actif dans votre évaluation :  </vt:lpstr>
      <vt:lpstr>Le dossier final :</vt:lpstr>
      <vt:lpstr>L’évaluation  au Semestre 1 </vt:lpstr>
      <vt:lpstr>L’évaluation  en AS/Forco </vt:lpstr>
      <vt:lpstr>L’évaluation  à BSA </vt:lpstr>
      <vt:lpstr>L’évaluation  à Bayonne </vt:lpstr>
      <vt:lpstr>Présentation PowerPoint</vt:lpstr>
    </vt:vector>
  </TitlesOfParts>
  <Company>Sweet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SWEET</dc:creator>
  <cp:lastModifiedBy>Catherine Madrid</cp:lastModifiedBy>
  <cp:revision>149</cp:revision>
  <dcterms:created xsi:type="dcterms:W3CDTF">2013-09-06T14:38:59Z</dcterms:created>
  <dcterms:modified xsi:type="dcterms:W3CDTF">2019-09-16T09:11:49Z</dcterms:modified>
</cp:coreProperties>
</file>