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2" r:id="rId5"/>
    <p:sldMasterId id="2147483724" r:id="rId6"/>
    <p:sldMasterId id="2147483736" r:id="rId7"/>
    <p:sldMasterId id="2147483748" r:id="rId8"/>
    <p:sldMasterId id="2147483760" r:id="rId9"/>
    <p:sldMasterId id="2147483772" r:id="rId10"/>
    <p:sldMasterId id="2147483785" r:id="rId11"/>
    <p:sldMasterId id="2147483815" r:id="rId12"/>
    <p:sldMasterId id="2147483824" r:id="rId13"/>
    <p:sldMasterId id="2147483836" r:id="rId14"/>
    <p:sldMasterId id="2147483845" r:id="rId15"/>
    <p:sldMasterId id="2147483857" r:id="rId16"/>
    <p:sldMasterId id="2147483869" r:id="rId17"/>
    <p:sldMasterId id="2147483882" r:id="rId18"/>
    <p:sldMasterId id="2147483894" r:id="rId19"/>
    <p:sldMasterId id="2147483906" r:id="rId20"/>
    <p:sldMasterId id="2147483919" r:id="rId21"/>
    <p:sldMasterId id="2147483931" r:id="rId22"/>
    <p:sldMasterId id="2147483943" r:id="rId23"/>
    <p:sldMasterId id="2147483956" r:id="rId24"/>
  </p:sldMasterIdLst>
  <p:notesMasterIdLst>
    <p:notesMasterId r:id="rId27"/>
  </p:notesMasterIdLst>
  <p:sldIdLst>
    <p:sldId id="258" r:id="rId25"/>
    <p:sldId id="26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714" autoAdjust="0"/>
  </p:normalViewPr>
  <p:slideViewPr>
    <p:cSldViewPr snapToGrid="0">
      <p:cViewPr varScale="1">
        <p:scale>
          <a:sx n="47" d="100"/>
          <a:sy n="47" d="100"/>
        </p:scale>
        <p:origin x="-6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578DF-697B-4F8C-BC6C-F28F672A297C}" type="datetimeFigureOut">
              <a:rPr lang="fr-FR" smtClean="0"/>
              <a:t>04/10/2024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46122-32BD-4F53-8F7B-9F560ECDC6DF}" type="slidenum">
              <a:rPr lang="fr-FR" smtClean="0"/>
              <a:t>‹N°›</a:t>
            </a:fld>
            <a:endParaRPr lang="fr-FR"/>
          </a:p>
        </p:txBody>
      </p:sp>
    </p:spTree>
    <p:extLst>
      <p:ext uri="{BB962C8B-B14F-4D97-AF65-F5344CB8AC3E}">
        <p14:creationId xmlns:p14="http://schemas.microsoft.com/office/powerpoint/2010/main" val="389453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t>Ce n’est pas le bien ou le service en soi qui détermine les spécificités d’une activité </a:t>
            </a:r>
            <a:r>
              <a:rPr lang="fr-FR" sz="1200" dirty="0" err="1" smtClean="0"/>
              <a:t>BtoB</a:t>
            </a:r>
            <a:r>
              <a:rPr lang="fr-FR" sz="1200" dirty="0" smtClean="0"/>
              <a:t> mais l’usage qui en est fait.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Ainsi, une centrale d’achat dans la grande distribution, n’est un client industriel que sous l’angle du matériel et des services </a:t>
            </a:r>
            <a:r>
              <a:rPr lang="fr-FR" sz="1200" b="1" dirty="0" smtClean="0"/>
              <a:t>utilisés</a:t>
            </a:r>
            <a:r>
              <a:rPr lang="fr-FR" sz="1200" dirty="0" smtClean="0"/>
              <a:t> et non sous l’angle des produits achetés pour être revendus en l’état.</a:t>
            </a:r>
          </a:p>
          <a:p>
            <a:r>
              <a:rPr lang="fr-FR" sz="1200" dirty="0" smtClean="0"/>
              <a:t>- On parle de </a:t>
            </a:r>
            <a:r>
              <a:rPr lang="fr-FR" dirty="0" smtClean="0"/>
              <a:t>demande dérivée car la demande faite à une entreprise provient soit de la demande finale soit d’autres</a:t>
            </a:r>
          </a:p>
          <a:p>
            <a:r>
              <a:rPr lang="fr-FR" dirty="0" smtClean="0"/>
              <a:t>demandes intermédiaires. Il y a succession de demandes avec</a:t>
            </a:r>
            <a:r>
              <a:rPr lang="fr-FR" baseline="0" dirty="0" smtClean="0"/>
              <a:t> </a:t>
            </a:r>
            <a:r>
              <a:rPr lang="fr-FR" dirty="0" smtClean="0"/>
              <a:t>l’existence d’un effet de filière. Il y a une forte interdépendance entre les différents acteurs qui peuvent évoluer au fil du temps et générer une complexité accrue.</a:t>
            </a:r>
          </a:p>
          <a:p>
            <a:r>
              <a:rPr lang="fr-FR" dirty="0" smtClean="0"/>
              <a:t>- Dans le cadre d’une activité en </a:t>
            </a:r>
            <a:r>
              <a:rPr lang="fr-FR" dirty="0" err="1" smtClean="0"/>
              <a:t>BtoB</a:t>
            </a:r>
            <a:r>
              <a:rPr lang="fr-FR" dirty="0" smtClean="0"/>
              <a:t>, le plus souvent l'achat est collectif. Le groupe, plus ou moins étendu, plus ou moins formalisé selon la catégorie des produits</a:t>
            </a:r>
            <a:r>
              <a:rPr lang="fr-FR" baseline="0" dirty="0" smtClean="0"/>
              <a:t> </a:t>
            </a:r>
            <a:r>
              <a:rPr lang="fr-FR" dirty="0" smtClean="0"/>
              <a:t>et des services</a:t>
            </a:r>
            <a:r>
              <a:rPr lang="fr-FR" baseline="0" dirty="0" smtClean="0"/>
              <a:t> </a:t>
            </a:r>
            <a:r>
              <a:rPr lang="fr-FR" dirty="0" smtClean="0"/>
              <a:t>comprend principalement : l’acheteur au sens strict – initiateur et animateur de la négociation, le prescripteur, conseiller de l’achat, l’utilisateur du</a:t>
            </a:r>
            <a:r>
              <a:rPr lang="fr-FR" baseline="0" dirty="0" smtClean="0"/>
              <a:t> </a:t>
            </a:r>
            <a:r>
              <a:rPr lang="fr-FR" dirty="0" smtClean="0"/>
              <a:t>produit ou le bénéficiaire du service, puis, le décideur effectif. Un repérage précis des interlocuteurs sera nécessaire. - Les marchés industriels se caractérisent également par la diversité, voire l’hétérogénéité des offres et des demandes</a:t>
            </a:r>
          </a:p>
          <a:p>
            <a:r>
              <a:rPr lang="fr-FR" dirty="0" smtClean="0"/>
              <a:t>En outre, cette hétérogénéité se traduit également par des différences de sensibilité du marché aux actions de marketing, selon</a:t>
            </a:r>
            <a:r>
              <a:rPr lang="fr-FR" baseline="0" dirty="0" smtClean="0"/>
              <a:t> l</a:t>
            </a:r>
            <a:r>
              <a:rPr lang="fr-FR" dirty="0" smtClean="0"/>
              <a:t>es produits et les services concernés.</a:t>
            </a:r>
          </a:p>
          <a:p>
            <a:pPr marL="171450" indent="-171450">
              <a:buFontTx/>
              <a:buChar char="-"/>
            </a:pPr>
            <a:r>
              <a:rPr lang="fr-FR" dirty="0" smtClean="0"/>
              <a:t>Une autre caractéristique générale des marchés industriels est leur faible taille. On parle souvent de marchés de petit nombre en se référant aux intervenants mais aussi aux ventes réalisées. De surcroît, l’effet taille s’accompagne fréquemment d’une concentration du secteur, doublée quelquefois d’une concentration géographique.</a:t>
            </a:r>
          </a:p>
          <a:p>
            <a:r>
              <a:rPr lang="fr-FR" dirty="0" smtClean="0"/>
              <a:t>- De plus, le lien entre acheteur et vendeur est souvent accru par la durée de la relation , par le degré d'implication et par la confiance réciproque souvent exigée. Ceci conduit le client à</a:t>
            </a:r>
            <a:r>
              <a:rPr lang="fr-FR" baseline="0" dirty="0" smtClean="0"/>
              <a:t> jouer un rôle actif dans la délivrance de l’offre.</a:t>
            </a:r>
            <a:endParaRPr lang="fr-FR" dirty="0" smtClean="0"/>
          </a:p>
          <a:p>
            <a:pPr marL="171450" indent="-171450">
              <a:buFontTx/>
              <a:buChar char="-"/>
            </a:pPr>
            <a:endParaRPr lang="fr-FR" dirty="0" smtClean="0"/>
          </a:p>
          <a:p>
            <a:endParaRPr lang="fr-FR" dirty="0" smtClean="0"/>
          </a:p>
          <a:p>
            <a:endParaRPr lang="fr-FR" dirty="0" smtClean="0"/>
          </a:p>
          <a:p>
            <a:endParaRPr lang="fr-FR" dirty="0" smtClean="0"/>
          </a:p>
          <a:p>
            <a:endParaRPr lang="fr-FR"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8A146122-32BD-4F53-8F7B-9F560ECDC6DF}" type="slidenum">
              <a:rPr lang="fr-FR" smtClean="0"/>
              <a:t>1</a:t>
            </a:fld>
            <a:endParaRPr lang="fr-FR"/>
          </a:p>
        </p:txBody>
      </p:sp>
    </p:spTree>
    <p:extLst>
      <p:ext uri="{BB962C8B-B14F-4D97-AF65-F5344CB8AC3E}">
        <p14:creationId xmlns:p14="http://schemas.microsoft.com/office/powerpoint/2010/main" val="309149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synthétiser :</a:t>
            </a:r>
          </a:p>
          <a:p>
            <a:endParaRPr lang="fr-FR" dirty="0" smtClean="0"/>
          </a:p>
          <a:p>
            <a:r>
              <a:rPr lang="fr-FR" b="1" dirty="0" smtClean="0"/>
              <a:t>1) Les acheteurs B2B sont plus rationnels</a:t>
            </a:r>
          </a:p>
          <a:p>
            <a:r>
              <a:rPr lang="fr-FR" dirty="0" smtClean="0"/>
              <a:t>L’émotion, le plaisir, l’impulsion ne sont pas de mise. Ils laissent la place à la comparaison, au benchmark, au test, au retour d’expérience. La confiance reste un facteur clé d’achat. La marque, la réputation, les études de cas, tout ce qui va accroître la </a:t>
            </a:r>
            <a:r>
              <a:rPr lang="fr-FR" b="1" dirty="0" smtClean="0"/>
              <a:t>confiance</a:t>
            </a:r>
            <a:r>
              <a:rPr lang="fr-FR" dirty="0" smtClean="0"/>
              <a:t> dans la capacité du partenaire à délivrer son produit ou service dans le temps, avec un niveau de qualité requis, sont essentiels. </a:t>
            </a:r>
          </a:p>
          <a:p>
            <a:r>
              <a:rPr lang="fr-FR" b="1" dirty="0" smtClean="0"/>
              <a:t>2) Le nombre d’acheteurs B2B est plus limité</a:t>
            </a:r>
          </a:p>
          <a:p>
            <a:r>
              <a:rPr lang="fr-FR" dirty="0" smtClean="0"/>
              <a:t>Avec une majorité de petits comptes et quelques grands comptes, chaque client devient un marché en tant que tel. Les systèmes de CRM doivent en tenir compte, et dresser en temps réel l’évolution de la </a:t>
            </a:r>
            <a:r>
              <a:rPr lang="fr-FR" b="1" dirty="0" smtClean="0"/>
              <a:t>cartographie décisionnelle</a:t>
            </a:r>
            <a:r>
              <a:rPr lang="fr-FR" dirty="0" smtClean="0"/>
              <a:t>, de la « part de client » (« </a:t>
            </a:r>
            <a:r>
              <a:rPr lang="fr-FR" dirty="0" err="1" smtClean="0"/>
              <a:t>share</a:t>
            </a:r>
            <a:r>
              <a:rPr lang="fr-FR" dirty="0" smtClean="0"/>
              <a:t> of </a:t>
            </a:r>
            <a:r>
              <a:rPr lang="fr-FR" dirty="0" err="1" smtClean="0"/>
              <a:t>wallet</a:t>
            </a:r>
            <a:r>
              <a:rPr lang="fr-FR" dirty="0" smtClean="0"/>
              <a:t> »), de l’historique des contacts et transactions. A titre d’exemple, chez un groupe européen d’aéronautique et de transport, réalisant 13 milliards € de CA, seuls 8 contrats sont supérieurs à 250 millions €. Chacun de ces contrats est donc un marché en tant que tel, avec une équipe dédiée, des canaux de communication ouverts 24/24, un support technique mobilisé en permanence pour répondre à toute éventuelle requête de ces comptes clés. </a:t>
            </a:r>
          </a:p>
          <a:p>
            <a:r>
              <a:rPr lang="fr-FR" b="1" dirty="0" smtClean="0"/>
              <a:t>3) Les marchés B2B ont des systèmes décisionnels très élaborés</a:t>
            </a:r>
          </a:p>
          <a:p>
            <a:r>
              <a:rPr lang="fr-FR" dirty="0" smtClean="0"/>
              <a:t>Compte tenu des montants en jeu, </a:t>
            </a:r>
            <a:r>
              <a:rPr lang="fr-FR" b="1" dirty="0" smtClean="0"/>
              <a:t>les durées de négociation sont longues</a:t>
            </a:r>
            <a:r>
              <a:rPr lang="fr-FR" dirty="0" smtClean="0"/>
              <a:t>, allant jusqu’à plusieurs années. Les interlocuteurs sont nombreux, changeant dans le temps, avec parfois des intérêts divergents auxquels il faut s’adapter. Ils sont conseillés par des avocats, banquiers, consultants. Les techniques de discussion et négociation se multiplient : dialogue compétitif dans le secteur public, demande d’offset pour les contrats internationaux… </a:t>
            </a:r>
          </a:p>
          <a:p>
            <a:r>
              <a:rPr lang="fr-FR" b="1" dirty="0" smtClean="0"/>
              <a:t>4) les produits ou services B2B sont plus complexes</a:t>
            </a:r>
          </a:p>
          <a:p>
            <a:r>
              <a:rPr lang="fr-FR" dirty="0" smtClean="0"/>
              <a:t>Ils doivent s’intégrer en des systèmes plus vastes, ont des spécifications très précises, parfois évolutives dans le temps. L’offre faite au client ne se réduit pas au produit ou service, mais comprend l’ingénierie juridico-financière d’acquisition, le système qualité, la gestion de la relation client dans le temps.</a:t>
            </a:r>
          </a:p>
          <a:p>
            <a:r>
              <a:rPr lang="fr-FR" dirty="0" smtClean="0"/>
              <a:t> </a:t>
            </a:r>
            <a:r>
              <a:rPr lang="fr-FR" b="1" dirty="0" smtClean="0"/>
              <a:t>5) Les relations personnelles sont plus importantes dans les marchés B2B</a:t>
            </a:r>
          </a:p>
          <a:p>
            <a:r>
              <a:rPr lang="fr-FR" dirty="0" smtClean="0"/>
              <a:t>Le responsable marketing doit être à l’écoute permanente de son client, le contact en face à face est clé. Il doit avoir une </a:t>
            </a:r>
            <a:r>
              <a:rPr lang="fr-FR" b="1" dirty="0" smtClean="0"/>
              <a:t>compréhension en profondeur</a:t>
            </a:r>
            <a:r>
              <a:rPr lang="fr-FR" dirty="0" smtClean="0"/>
              <a:t> des enjeux de son client, de ses préoccupations, des objectifs de son entreprise, de l’évolution de ses métiers. La relation de confiance se construit dans le temps, sur parfois des dizaines d’années. C’est ainsi qu’apparait une nouvelle génération d’hommes (et femmes) de marketing : </a:t>
            </a:r>
            <a:r>
              <a:rPr lang="fr-FR" b="1" dirty="0" smtClean="0"/>
              <a:t>le Business </a:t>
            </a:r>
            <a:r>
              <a:rPr lang="fr-FR" b="1" dirty="0" err="1" smtClean="0"/>
              <a:t>Developer</a:t>
            </a:r>
            <a:r>
              <a:rPr lang="fr-FR" dirty="0" smtClean="0"/>
              <a:t>. A la fois stratège, communicant, manager de projets innovants, gestionnaire de compte, il passe plus de temps auprès de son client, ou avec les clients de son client, que dans son entreprise. </a:t>
            </a:r>
          </a:p>
          <a:p>
            <a:r>
              <a:rPr lang="fr-FR" sz="1200" b="1" kern="1200" dirty="0" smtClean="0">
                <a:solidFill>
                  <a:schemeClr val="tx1"/>
                </a:solidFill>
                <a:latin typeface="+mn-lt"/>
                <a:ea typeface="+mn-ea"/>
                <a:cs typeface="+mn-cs"/>
              </a:rPr>
              <a:t>6)L’émotion, le plaisir, l’impulsion ne sont pas de mise</a:t>
            </a:r>
            <a:r>
              <a:rPr lang="fr-FR" dirty="0" smtClean="0"/>
              <a:t>. Ils laissent la place à la comparaison, au benchmark, au test, au retour d’expérience. La confiance reste un facteur clé d’achat. La marque, la réputation, les études de cas, tout ce qui va accroître la </a:t>
            </a:r>
            <a:r>
              <a:rPr lang="fr-FR" b="1" dirty="0" smtClean="0"/>
              <a:t>confiance</a:t>
            </a:r>
            <a:r>
              <a:rPr lang="fr-FR" dirty="0" smtClean="0"/>
              <a:t> dans la capacité du partenaire à délivrer son produit ou service dans le temps, avec un niveau de qualité requis, sont essentiels. </a:t>
            </a:r>
            <a:endParaRPr lang="fr-FR" dirty="0"/>
          </a:p>
        </p:txBody>
      </p:sp>
      <p:sp>
        <p:nvSpPr>
          <p:cNvPr id="4" name="Espace réservé du numéro de diapositive 3"/>
          <p:cNvSpPr>
            <a:spLocks noGrp="1"/>
          </p:cNvSpPr>
          <p:nvPr>
            <p:ph type="sldNum" sz="quarter" idx="10"/>
          </p:nvPr>
        </p:nvSpPr>
        <p:spPr/>
        <p:txBody>
          <a:bodyPr/>
          <a:lstStyle/>
          <a:p>
            <a:fld id="{8A146122-32BD-4F53-8F7B-9F560ECDC6DF}" type="slidenum">
              <a:rPr lang="fr-FR" smtClean="0"/>
              <a:t>2</a:t>
            </a:fld>
            <a:endParaRPr lang="fr-FR"/>
          </a:p>
        </p:txBody>
      </p:sp>
    </p:spTree>
    <p:extLst>
      <p:ext uri="{BB962C8B-B14F-4D97-AF65-F5344CB8AC3E}">
        <p14:creationId xmlns:p14="http://schemas.microsoft.com/office/powerpoint/2010/main" val="329103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172228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12720735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1495428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626620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573791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158761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83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5954336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9564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447191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41574185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CE0226-2BB6-46EC-9DB7-7461F0EE632A}"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02979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16908488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7394515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1CCCF-770E-4C37-8BBC-429776AE00E8}" type="slidenum">
              <a:rPr lang="fr-FR" smtClean="0"/>
              <a:t>‹N°›</a:t>
            </a:fld>
            <a:endParaRPr lang="fr-FR"/>
          </a:p>
        </p:txBody>
      </p:sp>
    </p:spTree>
    <p:extLst>
      <p:ext uri="{BB962C8B-B14F-4D97-AF65-F5344CB8AC3E}">
        <p14:creationId xmlns:p14="http://schemas.microsoft.com/office/powerpoint/2010/main" val="1917029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9160684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476770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380440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1_Deux contenu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373F"/>
                </a:solidFill>
                <a:latin typeface="Calibri"/>
                <a:cs typeface="Calibri"/>
              </a:defRPr>
            </a:lvl1pPr>
          </a:lstStyle>
          <a:p>
            <a:r>
              <a:rPr lang="fr-FR" smtClean="0"/>
              <a:t>Modifiez le style du titre</a:t>
            </a:r>
            <a:endParaRPr/>
          </a:p>
        </p:txBody>
      </p:sp>
      <p:sp>
        <p:nvSpPr>
          <p:cNvPr id="3" name="Holder 3"/>
          <p:cNvSpPr>
            <a:spLocks noGrp="1"/>
          </p:cNvSpPr>
          <p:nvPr>
            <p:ph sz="half" idx="2"/>
          </p:nvPr>
        </p:nvSpPr>
        <p:spPr>
          <a:xfrm>
            <a:off x="60960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4" name="Holder 4"/>
          <p:cNvSpPr>
            <a:spLocks noGrp="1"/>
          </p:cNvSpPr>
          <p:nvPr>
            <p:ph sz="half" idx="3"/>
          </p:nvPr>
        </p:nvSpPr>
        <p:spPr>
          <a:xfrm>
            <a:off x="627888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5503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98212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4808377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6623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185331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204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5751947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4062495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99951943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220226765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82532994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2015234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3727698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Triangle rectangle 3"/>
          <p:cNvSpPr>
            <a:spLocks noChangeArrowheads="1"/>
          </p:cNvSpPr>
          <p:nvPr/>
        </p:nvSpPr>
        <p:spPr bwMode="auto">
          <a:xfrm flipV="1">
            <a:off x="0" y="1"/>
            <a:ext cx="12192000" cy="4429125"/>
          </a:xfrm>
          <a:prstGeom prst="rtTriangle">
            <a:avLst/>
          </a:prstGeom>
          <a:solidFill>
            <a:srgbClr val="009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defRPr/>
            </a:pPr>
            <a:r>
              <a:rPr lang="fr-FR" altLang="fr-FR" sz="1800" smtClean="0">
                <a:solidFill>
                  <a:srgbClr val="000000"/>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p:cNvSpPr>
            <a:spLocks noGrp="1"/>
          </p:cNvSpPr>
          <p:nvPr>
            <p:ph type="subTitle" idx="1"/>
          </p:nvPr>
        </p:nvSpPr>
        <p:spPr>
          <a:xfrm>
            <a:off x="2652098" y="2341151"/>
            <a:ext cx="7283068" cy="2083093"/>
          </a:xfrm>
          <a:prstGeom prst="rect">
            <a:avLst/>
          </a:prstGeom>
          <a:solidFill>
            <a:srgbClr val="443A31"/>
          </a:solidFill>
        </p:spPr>
        <p:txBody>
          <a:bodyPr lIns="180000" tIns="180000" rIns="180000" bIns="180000" anchor="ct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smtClean="0"/>
              <a:t>Modifier le style des sous-titres du masque</a:t>
            </a:r>
            <a:endParaRPr lang="fr-FR" noProof="0" dirty="0"/>
          </a:p>
        </p:txBody>
      </p:sp>
      <p:sp>
        <p:nvSpPr>
          <p:cNvPr id="15" name="Titre 14"/>
          <p:cNvSpPr>
            <a:spLocks noGrp="1"/>
          </p:cNvSpPr>
          <p:nvPr>
            <p:ph type="title"/>
          </p:nvPr>
        </p:nvSpPr>
        <p:spPr>
          <a:xfrm>
            <a:off x="270932" y="262056"/>
            <a:ext cx="8534400" cy="2066512"/>
          </a:xfrm>
        </p:spPr>
        <p:txBody>
          <a:bodyPr/>
          <a:lstStyle>
            <a:lvl1pPr>
              <a:defRPr>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3896777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Triangle rectangle 2"/>
          <p:cNvSpPr/>
          <p:nvPr/>
        </p:nvSpPr>
        <p:spPr>
          <a:xfrm flipV="1">
            <a:off x="0" y="0"/>
            <a:ext cx="12192000" cy="3479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sp>
        <p:nvSpPr>
          <p:cNvPr id="4" name="Triangle rectangle 3"/>
          <p:cNvSpPr/>
          <p:nvPr/>
        </p:nvSpPr>
        <p:spPr>
          <a:xfrm flipH="1">
            <a:off x="0" y="6248400"/>
            <a:ext cx="12192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67" y="3479800"/>
            <a:ext cx="1170516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485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72533" y="1236134"/>
            <a:ext cx="11525955" cy="4890030"/>
          </a:xfrm>
        </p:spPr>
        <p:txBody>
          <a:bodyPr>
            <a:no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 typeface="Lucida Grande"/>
              <a:buChar char="➔"/>
              <a:tabLst/>
              <a:defRPr sz="2000"/>
            </a:lvl1pPr>
            <a:lvl2pPr marL="742950" marR="0" indent="-285750" algn="l" defTabSz="457200" rtl="0" eaLnBrk="1" fontAlgn="auto" latinLnBrk="0" hangingPunct="1">
              <a:lnSpc>
                <a:spcPct val="100000"/>
              </a:lnSpc>
              <a:spcBef>
                <a:spcPct val="20000"/>
              </a:spcBef>
              <a:spcAft>
                <a:spcPts val="0"/>
              </a:spcAft>
              <a:buClr>
                <a:srgbClr val="009DE0"/>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7"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8"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9"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61943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6126158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3" name="Espace réservé du contenu 2"/>
          <p:cNvSpPr>
            <a:spLocks noGrp="1"/>
          </p:cNvSpPr>
          <p:nvPr>
            <p:ph sz="half" idx="1"/>
          </p:nvPr>
        </p:nvSpPr>
        <p:spPr>
          <a:xfrm>
            <a:off x="609600" y="1261534"/>
            <a:ext cx="5384800" cy="4864630"/>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261535"/>
            <a:ext cx="5384800" cy="4864629"/>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8"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9"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35316438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Rectangle 1"/>
          <p:cNvSpPr/>
          <p:nvPr/>
        </p:nvSpPr>
        <p:spPr>
          <a:xfrm>
            <a:off x="0" y="0"/>
            <a:ext cx="12192000" cy="515778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ZoneTexte 2"/>
          <p:cNvSpPr txBox="1">
            <a:spLocks noChangeArrowheads="1"/>
          </p:cNvSpPr>
          <p:nvPr/>
        </p:nvSpPr>
        <p:spPr bwMode="auto">
          <a:xfrm>
            <a:off x="573618" y="5759450"/>
            <a:ext cx="90233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r>
              <a:rPr lang="fr-FR" sz="3200" smtClean="0">
                <a:solidFill>
                  <a:srgbClr val="009DE0"/>
                </a:solidFill>
                <a:cs typeface="Arial" charset="0"/>
              </a:rPr>
              <a:t>Chapitre 2</a:t>
            </a:r>
          </a:p>
        </p:txBody>
      </p:sp>
      <p:sp>
        <p:nvSpPr>
          <p:cNvPr id="4" name="Triangle isocèle 3"/>
          <p:cNvSpPr/>
          <p:nvPr/>
        </p:nvSpPr>
        <p:spPr>
          <a:xfrm rot="10800000">
            <a:off x="0" y="0"/>
            <a:ext cx="12192000" cy="5157788"/>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306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5566834" y="1308100"/>
            <a:ext cx="6161617" cy="3022600"/>
          </a:xfrm>
          <a:prstGeom prst="rect">
            <a:avLst/>
          </a:prstGeom>
          <a:noFill/>
          <a:ln w="9525">
            <a:solidFill>
              <a:srgbClr val="009DE0"/>
            </a:solidFill>
            <a:miter lim="800000"/>
            <a:headEnd/>
            <a:tailEnd/>
          </a:ln>
          <a:extLst>
            <a:ext uri="{909E8E84-426E-40DD-AFC4-6F175D3DCCD1}">
              <a14:hiddenFill xmlns:a14="http://schemas.microsoft.com/office/drawing/2010/main">
                <a:solidFill>
                  <a:srgbClr val="FFFFFF"/>
                </a:solidFill>
              </a14:hiddenFill>
            </a:ext>
          </a:extLst>
        </p:spPr>
      </p:pic>
      <p:sp>
        <p:nvSpPr>
          <p:cNvPr id="4" name="Triangle rectangle 3"/>
          <p:cNvSpPr/>
          <p:nvPr/>
        </p:nvSpPr>
        <p:spPr>
          <a:xfrm flipH="1">
            <a:off x="10640485" y="3597276"/>
            <a:ext cx="1087967" cy="7334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 name="Rectangle 4"/>
          <p:cNvSpPr>
            <a:spLocks noChangeArrowheads="1"/>
          </p:cNvSpPr>
          <p:nvPr/>
        </p:nvSpPr>
        <p:spPr bwMode="auto">
          <a:xfrm>
            <a:off x="9727582" y="4391026"/>
            <a:ext cx="200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fr-FR" altLang="fr-FR" sz="1200" baseline="30000" smtClean="0"/>
              <a:t>reptiumende re omnisinis dolori blaccup</a:t>
            </a:r>
            <a:endParaRPr lang="fr-FR" altLang="fr-FR" sz="1200" smtClean="0"/>
          </a:p>
        </p:txBody>
      </p:sp>
      <p:sp>
        <p:nvSpPr>
          <p:cNvPr id="6" name="ZoneTexte 5"/>
          <p:cNvSpPr txBox="1"/>
          <p:nvPr/>
        </p:nvSpPr>
        <p:spPr>
          <a:xfrm>
            <a:off x="5566834" y="4795839"/>
            <a:ext cx="6060017" cy="1462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280800"/>
          <a:lstStyle/>
          <a:p>
            <a:pPr eaLnBrk="1" fontAlgn="auto" hangingPunct="1">
              <a:spcBef>
                <a:spcPts val="0"/>
              </a:spcBef>
              <a:spcAft>
                <a:spcPts val="0"/>
              </a:spcAft>
              <a:buSzPct val="90000"/>
              <a:defRPr/>
            </a:pPr>
            <a:r>
              <a:rPr lang="fr-FR" sz="1800" baseline="30000" dirty="0" err="1">
                <a:solidFill>
                  <a:srgbClr val="FFFFFF"/>
                </a:solidFill>
              </a:rPr>
              <a:t>Itas</a:t>
            </a:r>
            <a:r>
              <a:rPr lang="fr-FR" sz="1800" baseline="30000" dirty="0">
                <a:solidFill>
                  <a:srgbClr val="FFFFFF"/>
                </a:solidFill>
              </a:rPr>
              <a:t> </a:t>
            </a:r>
            <a:r>
              <a:rPr lang="fr-FR" sz="1800" baseline="30000" dirty="0" err="1">
                <a:solidFill>
                  <a:srgbClr val="FFFFFF"/>
                </a:solidFill>
              </a:rPr>
              <a:t>eaquis</a:t>
            </a:r>
            <a:r>
              <a:rPr lang="fr-FR" sz="1800" baseline="30000" dirty="0">
                <a:solidFill>
                  <a:srgbClr val="FFFFFF"/>
                </a:solidFill>
              </a:rPr>
              <a:t> et </a:t>
            </a:r>
            <a:r>
              <a:rPr lang="fr-FR" sz="1800" b="1" baseline="30000" dirty="0" err="1">
                <a:solidFill>
                  <a:srgbClr val="FFFFFF"/>
                </a:solidFill>
              </a:rPr>
              <a:t>excerferum</a:t>
            </a:r>
            <a:r>
              <a:rPr lang="fr-FR" sz="1800" b="1" baseline="30000" dirty="0">
                <a:solidFill>
                  <a:srgbClr val="FFFFFF"/>
                </a:solidFill>
              </a:rPr>
              <a:t> </a:t>
            </a:r>
            <a:r>
              <a:rPr lang="fr-FR" sz="1800" b="1" baseline="30000" dirty="0" err="1">
                <a:solidFill>
                  <a:srgbClr val="FFFFFF"/>
                </a:solidFill>
              </a:rPr>
              <a:t>nuscien</a:t>
            </a:r>
            <a:r>
              <a:rPr lang="fr-FR" sz="1800" b="1" baseline="30000" dirty="0">
                <a:solidFill>
                  <a:srgbClr val="FFFFFF"/>
                </a:solidFill>
              </a:rPr>
              <a:t> </a:t>
            </a:r>
            <a:r>
              <a:rPr lang="fr-FR" sz="1800" baseline="30000" dirty="0" err="1">
                <a:solidFill>
                  <a:srgbClr val="FFFFFF"/>
                </a:solidFill>
              </a:rPr>
              <a:t>ditione</a:t>
            </a:r>
            <a:r>
              <a:rPr lang="fr-FR" sz="1800" baseline="30000" dirty="0">
                <a:solidFill>
                  <a:srgbClr val="FFFFFF"/>
                </a:solidFill>
              </a:rPr>
              <a:t> </a:t>
            </a:r>
            <a:r>
              <a:rPr lang="fr-FR" sz="1800" baseline="30000" dirty="0" err="1">
                <a:solidFill>
                  <a:srgbClr val="FFFFFF"/>
                </a:solidFill>
              </a:rPr>
              <a:t>dic</a:t>
            </a:r>
            <a:r>
              <a:rPr lang="fr-FR" sz="1800" baseline="30000" dirty="0">
                <a:solidFill>
                  <a:srgbClr val="FFFFFF"/>
                </a:solidFill>
              </a:rPr>
              <a:t> tem </a:t>
            </a:r>
            <a:r>
              <a:rPr lang="fr-FR" sz="1800" baseline="30000" dirty="0" err="1">
                <a:solidFill>
                  <a:srgbClr val="FFFFFF"/>
                </a:solidFill>
              </a:rPr>
              <a:t>hiciliciist</a:t>
            </a:r>
            <a:r>
              <a:rPr lang="fr-FR" sz="1800" baseline="30000" dirty="0">
                <a:solidFill>
                  <a:srgbClr val="FFFFFF"/>
                </a:solidFill>
              </a:rPr>
              <a:t>, con rem </a:t>
            </a:r>
            <a:r>
              <a:rPr lang="fr-FR" sz="1800" baseline="30000" dirty="0" err="1">
                <a:solidFill>
                  <a:srgbClr val="FFFFFF"/>
                </a:solidFill>
              </a:rPr>
              <a:t>aut</a:t>
            </a:r>
            <a:r>
              <a:rPr lang="fr-FR" sz="1800" baseline="30000" dirty="0">
                <a:solidFill>
                  <a:srgbClr val="FFFFFF"/>
                </a:solidFill>
              </a:rPr>
              <a:t> </a:t>
            </a:r>
            <a:r>
              <a:rPr lang="fr-FR" sz="1800" baseline="30000" dirty="0" err="1">
                <a:solidFill>
                  <a:srgbClr val="FFFFFF"/>
                </a:solidFill>
              </a:rPr>
              <a:t>volest</a:t>
            </a:r>
            <a:r>
              <a:rPr lang="fr-FR" sz="1800" baseline="30000" dirty="0">
                <a:solidFill>
                  <a:srgbClr val="FFFFFF"/>
                </a:solidFill>
              </a:rPr>
              <a:t>, </a:t>
            </a:r>
            <a:r>
              <a:rPr lang="fr-FR" sz="1800" baseline="30000" dirty="0" err="1">
                <a:solidFill>
                  <a:srgbClr val="FFFFFF"/>
                </a:solidFill>
              </a:rPr>
              <a:t>sedi</a:t>
            </a:r>
            <a:r>
              <a:rPr lang="fr-FR" sz="1800" baseline="30000" dirty="0">
                <a:solidFill>
                  <a:srgbClr val="FFFFFF"/>
                </a:solidFill>
              </a:rPr>
              <a:t> doles </a:t>
            </a:r>
            <a:r>
              <a:rPr lang="fr-FR" sz="1800" baseline="30000" dirty="0" err="1">
                <a:solidFill>
                  <a:srgbClr val="FFFFFF"/>
                </a:solidFill>
              </a:rPr>
              <a:t>erro</a:t>
            </a:r>
            <a:r>
              <a:rPr lang="fr-FR" sz="1800" baseline="30000" dirty="0">
                <a:solidFill>
                  <a:srgbClr val="FFFFFF"/>
                </a:solidFill>
              </a:rPr>
              <a:t> te sa </a:t>
            </a:r>
            <a:r>
              <a:rPr lang="fr-FR" sz="1800" baseline="30000" dirty="0" err="1">
                <a:solidFill>
                  <a:srgbClr val="FFFFFF"/>
                </a:solidFill>
              </a:rPr>
              <a:t>sam</a:t>
            </a:r>
            <a:r>
              <a:rPr lang="fr-FR" sz="1800" baseline="30000" dirty="0">
                <a:solidFill>
                  <a:srgbClr val="FFFFFF"/>
                </a:solidFill>
              </a:rPr>
              <a:t> </a:t>
            </a:r>
            <a:r>
              <a:rPr lang="fr-FR" sz="1800" baseline="30000" dirty="0" err="1">
                <a:solidFill>
                  <a:srgbClr val="FFFFFF"/>
                </a:solidFill>
              </a:rPr>
              <a:t>volum</a:t>
            </a:r>
            <a:r>
              <a:rPr lang="fr-FR" sz="1800" baseline="30000" dirty="0">
                <a:solidFill>
                  <a:srgbClr val="FFFFFF"/>
                </a:solidFill>
              </a:rPr>
              <a:t> </a:t>
            </a:r>
            <a:r>
              <a:rPr lang="fr-FR" sz="1800" baseline="30000" dirty="0" err="1">
                <a:solidFill>
                  <a:srgbClr val="FFFFFF"/>
                </a:solidFill>
              </a:rPr>
              <a:t>dolumqui</a:t>
            </a:r>
            <a:r>
              <a:rPr lang="fr-FR" sz="1800" baseline="30000" dirty="0">
                <a:solidFill>
                  <a:srgbClr val="FFFFFF"/>
                </a:solidFill>
              </a:rPr>
              <a:t> </a:t>
            </a:r>
            <a:r>
              <a:rPr lang="fr-FR" sz="1800" baseline="30000" dirty="0" err="1">
                <a:solidFill>
                  <a:srgbClr val="FFFFFF"/>
                </a:solidFill>
              </a:rPr>
              <a:t>aceprae</a:t>
            </a:r>
            <a:r>
              <a:rPr lang="fr-FR" sz="1800" baseline="30000" dirty="0">
                <a:solidFill>
                  <a:srgbClr val="FFFFFF"/>
                </a:solidFill>
              </a:rPr>
              <a:t> </a:t>
            </a:r>
            <a:r>
              <a:rPr lang="fr-FR" sz="1800" baseline="30000" dirty="0" err="1">
                <a:solidFill>
                  <a:srgbClr val="FFFFFF"/>
                </a:solidFill>
              </a:rPr>
              <a:t>eicipsa</a:t>
            </a:r>
            <a:r>
              <a:rPr lang="fr-FR" sz="1800" baseline="30000" dirty="0">
                <a:solidFill>
                  <a:srgbClr val="FFFFFF"/>
                </a:solidFill>
              </a:rPr>
              <a:t> </a:t>
            </a:r>
            <a:r>
              <a:rPr lang="fr-FR" sz="1800" baseline="30000" dirty="0" err="1">
                <a:solidFill>
                  <a:srgbClr val="FFFFFF"/>
                </a:solidFill>
              </a:rPr>
              <a:t>pelesequod</a:t>
            </a:r>
            <a:endParaRPr lang="fr-FR" sz="1800" baseline="30000" dirty="0">
              <a:solidFill>
                <a:srgbClr val="FFFFFF"/>
              </a:solidFill>
            </a:endParaRPr>
          </a:p>
        </p:txBody>
      </p:sp>
      <p:sp>
        <p:nvSpPr>
          <p:cNvPr id="7" name="Espace réservé du contenu 2"/>
          <p:cNvSpPr txBox="1">
            <a:spLocks/>
          </p:cNvSpPr>
          <p:nvPr/>
        </p:nvSpPr>
        <p:spPr>
          <a:xfrm>
            <a:off x="5418667" y="4648200"/>
            <a:ext cx="1246717" cy="293688"/>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chemeClr val="accent1"/>
                </a:solidFill>
              </a:rPr>
              <a:t>titre</a:t>
            </a:r>
            <a:endParaRPr lang="fr-FR" sz="1200" b="1" dirty="0">
              <a:solidFill>
                <a:schemeClr val="accent1"/>
              </a:solidFill>
            </a:endParaRPr>
          </a:p>
        </p:txBody>
      </p:sp>
      <p:sp>
        <p:nvSpPr>
          <p:cNvPr id="8" name="Espace réservé du contenu 2"/>
          <p:cNvSpPr txBox="1">
            <a:spLocks/>
          </p:cNvSpPr>
          <p:nvPr/>
        </p:nvSpPr>
        <p:spPr>
          <a:xfrm>
            <a:off x="5418667" y="1109663"/>
            <a:ext cx="2614084" cy="361950"/>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smtClean="0">
                <a:solidFill>
                  <a:srgbClr val="FFFFFF"/>
                </a:solidFill>
              </a:rPr>
              <a:t>titre</a:t>
            </a:r>
            <a:endParaRPr lang="fr-FR" sz="1200" b="1" dirty="0">
              <a:solidFill>
                <a:srgbClr val="FFFFFF"/>
              </a:solidFill>
            </a:endParaRPr>
          </a:p>
        </p:txBody>
      </p:sp>
      <p:sp>
        <p:nvSpPr>
          <p:cNvPr id="9" name="ZoneTexte 8"/>
          <p:cNvSpPr txBox="1"/>
          <p:nvPr/>
        </p:nvSpPr>
        <p:spPr>
          <a:xfrm>
            <a:off x="440267" y="1308101"/>
            <a:ext cx="4792133" cy="5095875"/>
          </a:xfrm>
          <a:prstGeom prst="rect">
            <a:avLst/>
          </a:prstGeom>
          <a:noFill/>
          <a:ln>
            <a:solidFill>
              <a:schemeClr val="accent1"/>
            </a:solidFill>
          </a:ln>
        </p:spPr>
        <p:txBody>
          <a:bodyPr tIns="280800"/>
          <a:lstStyle/>
          <a:p>
            <a:pPr eaLnBrk="1" fontAlgn="auto" hangingPunct="1">
              <a:spcBef>
                <a:spcPts val="0"/>
              </a:spcBef>
              <a:spcAft>
                <a:spcPts val="0"/>
              </a:spcAft>
              <a:buSzPct val="90000"/>
              <a:defRPr/>
            </a:pPr>
            <a:r>
              <a:rPr lang="fr-FR" sz="3200" b="1" baseline="30000" dirty="0" err="1">
                <a:latin typeface="+mn-lt"/>
                <a:ea typeface="+mn-ea"/>
              </a:rPr>
              <a:t>Itas</a:t>
            </a:r>
            <a:r>
              <a:rPr lang="fr-FR" sz="3200" b="1" baseline="30000" dirty="0">
                <a:latin typeface="+mn-lt"/>
                <a:ea typeface="+mn-ea"/>
              </a:rPr>
              <a:t> </a:t>
            </a:r>
            <a:r>
              <a:rPr lang="fr-FR" sz="3200" b="1" baseline="30000" dirty="0" err="1">
                <a:latin typeface="+mn-lt"/>
                <a:ea typeface="+mn-ea"/>
              </a:rPr>
              <a:t>eaquis</a:t>
            </a:r>
            <a:r>
              <a:rPr lang="fr-FR" sz="3200" b="1" baseline="30000" dirty="0">
                <a:latin typeface="+mn-lt"/>
                <a:ea typeface="+mn-ea"/>
              </a:rPr>
              <a:t> et </a:t>
            </a:r>
          </a:p>
          <a:p>
            <a:pPr eaLnBrk="1" fontAlgn="auto" hangingPunct="1">
              <a:spcBef>
                <a:spcPts val="0"/>
              </a:spcBef>
              <a:spcAft>
                <a:spcPts val="0"/>
              </a:spcAft>
              <a:buSzPct val="90000"/>
              <a:defRPr/>
            </a:pPr>
            <a:r>
              <a:rPr lang="fr-FR" sz="2400" b="1" baseline="30000" dirty="0" err="1">
                <a:latin typeface="+mn-lt"/>
                <a:ea typeface="+mn-ea"/>
              </a:rPr>
              <a:t>excerferum</a:t>
            </a:r>
            <a:r>
              <a:rPr lang="fr-FR" sz="2400" b="1" baseline="30000" dirty="0">
                <a:latin typeface="+mn-lt"/>
                <a:ea typeface="+mn-ea"/>
              </a:rPr>
              <a:t> </a:t>
            </a:r>
            <a:r>
              <a:rPr lang="fr-FR" sz="2400" b="1" baseline="30000" dirty="0" err="1">
                <a:latin typeface="+mn-lt"/>
                <a:ea typeface="+mn-ea"/>
              </a:rPr>
              <a:t>nuscien</a:t>
            </a:r>
            <a:r>
              <a:rPr lang="fr-FR" sz="2400" b="1" baseline="30000" dirty="0">
                <a:latin typeface="+mn-lt"/>
                <a:ea typeface="+mn-ea"/>
              </a:rPr>
              <a:t> </a:t>
            </a:r>
            <a:r>
              <a:rPr lang="fr-FR" sz="2400" baseline="30000" dirty="0" err="1">
                <a:latin typeface="+mn-lt"/>
                <a:ea typeface="+mn-ea"/>
              </a:rPr>
              <a:t>ditione</a:t>
            </a:r>
            <a:r>
              <a:rPr lang="fr-FR" sz="2400" baseline="30000" dirty="0">
                <a:latin typeface="+mn-lt"/>
                <a:ea typeface="+mn-ea"/>
              </a:rPr>
              <a:t> </a:t>
            </a:r>
            <a:r>
              <a:rPr lang="fr-FR" sz="2400" baseline="30000" dirty="0" err="1">
                <a:latin typeface="+mn-lt"/>
                <a:ea typeface="+mn-ea"/>
              </a:rPr>
              <a:t>dic</a:t>
            </a:r>
            <a:r>
              <a:rPr lang="fr-FR" sz="2400" baseline="30000" dirty="0">
                <a:latin typeface="+mn-lt"/>
                <a:ea typeface="+mn-ea"/>
              </a:rPr>
              <a:t> tem </a:t>
            </a:r>
            <a:r>
              <a:rPr lang="fr-FR" sz="2400" baseline="30000" dirty="0" err="1">
                <a:latin typeface="+mn-lt"/>
                <a:ea typeface="+mn-ea"/>
              </a:rPr>
              <a:t>hiciliciist</a:t>
            </a:r>
            <a:r>
              <a:rPr lang="fr-FR" sz="2400" baseline="30000" dirty="0">
                <a:latin typeface="+mn-lt"/>
                <a:ea typeface="+mn-ea"/>
              </a:rPr>
              <a:t>, con rem </a:t>
            </a:r>
            <a:r>
              <a:rPr lang="fr-FR" sz="2400" baseline="30000" dirty="0" err="1">
                <a:latin typeface="+mn-lt"/>
                <a:ea typeface="+mn-ea"/>
              </a:rPr>
              <a:t>aut</a:t>
            </a:r>
            <a:r>
              <a:rPr lang="fr-FR" sz="2400" baseline="30000" dirty="0">
                <a:latin typeface="+mn-lt"/>
                <a:ea typeface="+mn-ea"/>
              </a:rPr>
              <a:t> </a:t>
            </a:r>
            <a:r>
              <a:rPr lang="fr-FR" sz="2400" baseline="30000" dirty="0" err="1">
                <a:latin typeface="+mn-lt"/>
                <a:ea typeface="+mn-ea"/>
              </a:rPr>
              <a:t>volest</a:t>
            </a:r>
            <a:r>
              <a:rPr lang="fr-FR" sz="2400" baseline="30000" dirty="0">
                <a:latin typeface="+mn-lt"/>
                <a:ea typeface="+mn-ea"/>
              </a:rPr>
              <a:t>, </a:t>
            </a:r>
            <a:r>
              <a:rPr lang="fr-FR" sz="2400" baseline="30000" dirty="0" err="1">
                <a:latin typeface="+mn-lt"/>
                <a:ea typeface="+mn-ea"/>
              </a:rPr>
              <a:t>sedi</a:t>
            </a:r>
            <a:r>
              <a:rPr lang="fr-FR" sz="2400" baseline="30000" dirty="0">
                <a:latin typeface="+mn-lt"/>
                <a:ea typeface="+mn-ea"/>
              </a:rPr>
              <a:t> doles </a:t>
            </a:r>
            <a:r>
              <a:rPr lang="fr-FR" sz="2400" baseline="30000" dirty="0" err="1">
                <a:latin typeface="+mn-lt"/>
                <a:ea typeface="+mn-ea"/>
              </a:rPr>
              <a:t>erro</a:t>
            </a:r>
            <a:r>
              <a:rPr lang="fr-FR" sz="2400" baseline="30000" dirty="0">
                <a:latin typeface="+mn-lt"/>
                <a:ea typeface="+mn-ea"/>
              </a:rPr>
              <a:t> te sa </a:t>
            </a:r>
            <a:r>
              <a:rPr lang="fr-FR" sz="2400" baseline="30000" dirty="0" err="1">
                <a:latin typeface="+mn-lt"/>
                <a:ea typeface="+mn-ea"/>
              </a:rPr>
              <a:t>sam</a:t>
            </a:r>
            <a:r>
              <a:rPr lang="fr-FR" sz="2400" baseline="30000" dirty="0">
                <a:latin typeface="+mn-lt"/>
                <a:ea typeface="+mn-ea"/>
              </a:rPr>
              <a:t> </a:t>
            </a:r>
            <a:r>
              <a:rPr lang="fr-FR" sz="2400" baseline="30000" dirty="0" err="1">
                <a:latin typeface="+mn-lt"/>
                <a:ea typeface="+mn-ea"/>
              </a:rPr>
              <a:t>volum</a:t>
            </a:r>
            <a:r>
              <a:rPr lang="fr-FR" sz="2400" baseline="30000" dirty="0">
                <a:latin typeface="+mn-lt"/>
                <a:ea typeface="+mn-ea"/>
              </a:rPr>
              <a:t> </a:t>
            </a:r>
            <a:r>
              <a:rPr lang="fr-FR" sz="2400" baseline="30000" dirty="0" err="1">
                <a:latin typeface="+mn-lt"/>
                <a:ea typeface="+mn-ea"/>
              </a:rPr>
              <a:t>dolumqui</a:t>
            </a:r>
            <a:r>
              <a:rPr lang="fr-FR" sz="2400" baseline="30000" dirty="0">
                <a:latin typeface="+mn-lt"/>
                <a:ea typeface="+mn-ea"/>
              </a:rPr>
              <a:t> </a:t>
            </a:r>
            <a:r>
              <a:rPr lang="fr-FR" sz="2400" baseline="30000" dirty="0" err="1">
                <a:latin typeface="+mn-lt"/>
                <a:ea typeface="+mn-ea"/>
              </a:rPr>
              <a:t>aceprae</a:t>
            </a:r>
            <a:r>
              <a:rPr lang="fr-FR" sz="2400" baseline="30000" dirty="0">
                <a:latin typeface="+mn-lt"/>
                <a:ea typeface="+mn-ea"/>
              </a:rPr>
              <a:t> </a:t>
            </a:r>
            <a:r>
              <a:rPr lang="fr-FR" sz="2400" baseline="30000" dirty="0" err="1">
                <a:latin typeface="+mn-lt"/>
                <a:ea typeface="+mn-ea"/>
              </a:rPr>
              <a:t>eicipsa</a:t>
            </a:r>
            <a:r>
              <a:rPr lang="fr-FR" sz="2400" baseline="30000" dirty="0">
                <a:latin typeface="+mn-lt"/>
                <a:ea typeface="+mn-ea"/>
              </a:rPr>
              <a:t> </a:t>
            </a:r>
            <a:r>
              <a:rPr lang="fr-FR" sz="2400" baseline="30000" dirty="0" err="1">
                <a:latin typeface="+mn-lt"/>
                <a:ea typeface="+mn-ea"/>
              </a:rPr>
              <a:t>pelesequod</a:t>
            </a:r>
            <a:r>
              <a:rPr lang="fr-FR" sz="2400" baseline="30000" dirty="0">
                <a:latin typeface="+mn-lt"/>
                <a:ea typeface="+mn-ea"/>
              </a:rPr>
              <a:t> que cum </a:t>
            </a:r>
            <a:r>
              <a:rPr lang="fr-FR" sz="2400" baseline="30000" dirty="0" err="1">
                <a:latin typeface="+mn-lt"/>
                <a:ea typeface="+mn-ea"/>
              </a:rPr>
              <a:t>hicieni</a:t>
            </a:r>
            <a:r>
              <a:rPr lang="fr-FR" sz="2400" baseline="30000" dirty="0">
                <a:latin typeface="+mn-lt"/>
                <a:ea typeface="+mn-ea"/>
              </a:rPr>
              <a:t> </a:t>
            </a:r>
            <a:r>
              <a:rPr lang="fr-FR" sz="2400" baseline="30000" dirty="0" err="1">
                <a:latin typeface="+mn-lt"/>
                <a:ea typeface="+mn-ea"/>
              </a:rPr>
              <a:t>hillant</a:t>
            </a:r>
            <a:r>
              <a:rPr lang="fr-FR" sz="2400" baseline="30000" dirty="0">
                <a:latin typeface="+mn-lt"/>
                <a:ea typeface="+mn-ea"/>
              </a:rPr>
              <a:t> </a:t>
            </a:r>
            <a:r>
              <a:rPr lang="fr-FR" sz="2400" baseline="30000" dirty="0" err="1">
                <a:latin typeface="+mn-lt"/>
                <a:ea typeface="+mn-ea"/>
              </a:rPr>
              <a:t>endi</a:t>
            </a:r>
            <a:r>
              <a:rPr lang="fr-FR" sz="2400" baseline="30000" dirty="0">
                <a:latin typeface="+mn-lt"/>
                <a:ea typeface="+mn-ea"/>
              </a:rPr>
              <a:t> </a:t>
            </a:r>
            <a:r>
              <a:rPr lang="fr-FR" sz="2400" baseline="30000" dirty="0" err="1">
                <a:latin typeface="+mn-lt"/>
                <a:ea typeface="+mn-ea"/>
              </a:rPr>
              <a:t>consequ</a:t>
            </a:r>
            <a:r>
              <a:rPr lang="fr-FR" sz="2400" baseline="30000" dirty="0">
                <a:latin typeface="+mn-lt"/>
                <a:ea typeface="+mn-ea"/>
              </a:rPr>
              <a:t> </a:t>
            </a:r>
            <a:r>
              <a:rPr lang="fr-FR" sz="2400" baseline="30000" dirty="0" err="1">
                <a:latin typeface="+mn-lt"/>
                <a:ea typeface="+mn-ea"/>
              </a:rPr>
              <a:t>iduciet</a:t>
            </a:r>
            <a:r>
              <a:rPr lang="fr-FR" sz="2400" baseline="30000" dirty="0">
                <a:latin typeface="+mn-lt"/>
                <a:ea typeface="+mn-ea"/>
              </a:rPr>
              <a:t> ut </a:t>
            </a:r>
            <a:r>
              <a:rPr lang="fr-FR" sz="2400" baseline="30000" dirty="0" err="1">
                <a:latin typeface="+mn-lt"/>
                <a:ea typeface="+mn-ea"/>
              </a:rPr>
              <a:t>lab</a:t>
            </a:r>
            <a:r>
              <a:rPr lang="fr-FR" sz="2400" baseline="30000" dirty="0">
                <a:latin typeface="+mn-lt"/>
                <a:ea typeface="+mn-ea"/>
              </a:rPr>
              <a:t> </a:t>
            </a:r>
            <a:r>
              <a:rPr lang="fr-FR" sz="2400" baseline="30000" dirty="0" err="1">
                <a:latin typeface="+mn-lt"/>
                <a:ea typeface="+mn-ea"/>
              </a:rPr>
              <a:t>int</a:t>
            </a:r>
            <a:r>
              <a:rPr lang="fr-FR" sz="2400" baseline="30000" dirty="0">
                <a:latin typeface="+mn-lt"/>
                <a:ea typeface="+mn-ea"/>
              </a:rPr>
              <a:t>.</a:t>
            </a: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Ficiunt</a:t>
            </a:r>
            <a:r>
              <a:rPr lang="fr-FR" sz="2400" baseline="30000" dirty="0">
                <a:latin typeface="+mn-lt"/>
                <a:ea typeface="+mn-ea"/>
              </a:rPr>
              <a:t> </a:t>
            </a:r>
            <a:r>
              <a:rPr lang="fr-FR" sz="2400" baseline="30000" dirty="0" err="1">
                <a:latin typeface="+mn-lt"/>
                <a:ea typeface="+mn-ea"/>
              </a:rPr>
              <a:t>dolupta</a:t>
            </a:r>
            <a:r>
              <a:rPr lang="fr-FR" sz="2400" baseline="30000" dirty="0">
                <a:latin typeface="+mn-lt"/>
                <a:ea typeface="+mn-ea"/>
              </a:rPr>
              <a:t> </a:t>
            </a:r>
            <a:r>
              <a:rPr lang="fr-FR" sz="2400" baseline="30000" dirty="0" err="1">
                <a:latin typeface="+mn-lt"/>
                <a:ea typeface="+mn-ea"/>
              </a:rPr>
              <a:t>cone</a:t>
            </a:r>
            <a:r>
              <a:rPr lang="fr-FR" sz="2400" baseline="30000" dirty="0">
                <a:latin typeface="+mn-lt"/>
                <a:ea typeface="+mn-ea"/>
              </a:rPr>
              <a:t> </a:t>
            </a:r>
            <a:r>
              <a:rPr lang="fr-FR" sz="2400" baseline="30000" dirty="0" err="1">
                <a:latin typeface="+mn-lt"/>
                <a:ea typeface="+mn-ea"/>
              </a:rPr>
              <a:t>poris</a:t>
            </a:r>
            <a:r>
              <a:rPr lang="fr-FR" sz="2400" baseline="30000" dirty="0">
                <a:latin typeface="+mn-lt"/>
                <a:ea typeface="+mn-ea"/>
              </a:rPr>
              <a:t> </a:t>
            </a:r>
            <a:r>
              <a:rPr lang="fr-FR" sz="2400" baseline="30000" dirty="0" err="1">
                <a:latin typeface="+mn-lt"/>
                <a:ea typeface="+mn-ea"/>
              </a:rPr>
              <a:t>autaquu</a:t>
            </a:r>
            <a:r>
              <a:rPr lang="fr-FR" sz="2400" baseline="30000" dirty="0">
                <a:latin typeface="+mn-lt"/>
                <a:ea typeface="+mn-ea"/>
              </a:rPr>
              <a:t> </a:t>
            </a:r>
            <a:r>
              <a:rPr lang="fr-FR" sz="2400" baseline="30000" dirty="0" err="1">
                <a:latin typeface="+mn-lt"/>
                <a:ea typeface="+mn-ea"/>
              </a:rPr>
              <a:t>ndamus</a:t>
            </a:r>
            <a:r>
              <a:rPr lang="fr-FR" sz="2400" baseline="30000" dirty="0">
                <a:latin typeface="+mn-lt"/>
                <a:ea typeface="+mn-ea"/>
              </a:rPr>
              <a:t>, </a:t>
            </a:r>
            <a:r>
              <a:rPr lang="fr-FR" sz="2400" baseline="30000" dirty="0" err="1">
                <a:latin typeface="+mn-lt"/>
                <a:ea typeface="+mn-ea"/>
              </a:rPr>
              <a:t>cusciisque</a:t>
            </a:r>
            <a:r>
              <a:rPr lang="fr-FR" sz="2400" baseline="30000" dirty="0">
                <a:latin typeface="+mn-lt"/>
                <a:ea typeface="+mn-ea"/>
              </a:rPr>
              <a:t> mo tem </a:t>
            </a:r>
            <a:r>
              <a:rPr lang="fr-FR" sz="2400" baseline="30000" dirty="0" err="1">
                <a:latin typeface="+mn-lt"/>
                <a:ea typeface="+mn-ea"/>
              </a:rPr>
              <a:t>aut</a:t>
            </a:r>
            <a:r>
              <a:rPr lang="fr-FR" sz="2400" baseline="30000" dirty="0">
                <a:latin typeface="+mn-lt"/>
                <a:ea typeface="+mn-ea"/>
              </a:rPr>
              <a:t> ut </a:t>
            </a:r>
            <a:r>
              <a:rPr lang="fr-FR" sz="2400" baseline="30000" dirty="0" err="1">
                <a:latin typeface="+mn-lt"/>
                <a:ea typeface="+mn-ea"/>
              </a:rPr>
              <a:t>fugitin</a:t>
            </a:r>
            <a:r>
              <a:rPr lang="fr-FR" sz="2400" baseline="30000" dirty="0">
                <a:latin typeface="+mn-lt"/>
                <a:ea typeface="+mn-ea"/>
              </a:rPr>
              <a:t> </a:t>
            </a:r>
            <a:r>
              <a:rPr lang="fr-FR" sz="2400" baseline="30000" dirty="0" err="1">
                <a:latin typeface="+mn-lt"/>
                <a:ea typeface="+mn-ea"/>
              </a:rPr>
              <a:t>ullit</a:t>
            </a:r>
            <a:r>
              <a:rPr lang="fr-FR" sz="2400" baseline="30000" dirty="0">
                <a:latin typeface="+mn-lt"/>
                <a:ea typeface="+mn-ea"/>
              </a:rPr>
              <a:t>, </a:t>
            </a:r>
            <a:r>
              <a:rPr lang="fr-FR" sz="2400" baseline="30000" dirty="0" err="1">
                <a:latin typeface="+mn-lt"/>
                <a:ea typeface="+mn-ea"/>
              </a:rPr>
              <a:t>iliquo</a:t>
            </a:r>
            <a:endParaRPr lang="fr-FR" sz="2400" baseline="30000" dirty="0">
              <a:latin typeface="+mn-lt"/>
              <a:ea typeface="+mn-ea"/>
            </a:endParaRP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omnis</a:t>
            </a:r>
            <a:r>
              <a:rPr lang="fr-FR" sz="2400" baseline="30000" dirty="0">
                <a:latin typeface="+mn-lt"/>
                <a:ea typeface="+mn-ea"/>
              </a:rPr>
              <a:t> </a:t>
            </a:r>
            <a:r>
              <a:rPr lang="fr-FR" sz="2400" baseline="30000" dirty="0" err="1">
                <a:latin typeface="+mn-lt"/>
                <a:ea typeface="+mn-ea"/>
              </a:rPr>
              <a:t>dolles</a:t>
            </a:r>
            <a:r>
              <a:rPr lang="fr-FR" sz="2400" baseline="30000" dirty="0">
                <a:latin typeface="+mn-lt"/>
                <a:ea typeface="+mn-ea"/>
              </a:rPr>
              <a:t> </a:t>
            </a:r>
            <a:r>
              <a:rPr lang="fr-FR" sz="2400" baseline="30000" dirty="0" err="1">
                <a:latin typeface="+mn-lt"/>
                <a:ea typeface="+mn-ea"/>
              </a:rPr>
              <a:t>diorumquam</a:t>
            </a:r>
            <a:r>
              <a:rPr lang="fr-FR" sz="2400" baseline="30000" dirty="0">
                <a:latin typeface="+mn-lt"/>
                <a:ea typeface="+mn-ea"/>
              </a:rPr>
              <a:t>, </a:t>
            </a:r>
            <a:r>
              <a:rPr lang="fr-FR" sz="2400" baseline="30000" dirty="0" err="1">
                <a:latin typeface="+mn-lt"/>
                <a:ea typeface="+mn-ea"/>
              </a:rPr>
              <a:t>ius</a:t>
            </a:r>
            <a:r>
              <a:rPr lang="fr-FR" sz="2400" baseline="30000" dirty="0">
                <a:latin typeface="+mn-lt"/>
                <a:ea typeface="+mn-ea"/>
              </a:rPr>
              <a:t> </a:t>
            </a:r>
            <a:r>
              <a:rPr lang="fr-FR" sz="2400" baseline="30000" dirty="0" err="1">
                <a:latin typeface="+mn-lt"/>
                <a:ea typeface="+mn-ea"/>
              </a:rPr>
              <a:t>sinvers</a:t>
            </a:r>
            <a:r>
              <a:rPr lang="fr-FR" sz="2400" baseline="30000" dirty="0">
                <a:latin typeface="+mn-lt"/>
                <a:ea typeface="+mn-ea"/>
              </a:rPr>
              <a:t> </a:t>
            </a:r>
            <a:r>
              <a:rPr lang="fr-FR" sz="2400" baseline="30000" dirty="0" err="1">
                <a:latin typeface="+mn-lt"/>
                <a:ea typeface="+mn-ea"/>
              </a:rPr>
              <a:t>pelitia</a:t>
            </a:r>
            <a:r>
              <a:rPr lang="fr-FR" sz="2400" baseline="30000" dirty="0">
                <a:latin typeface="+mn-lt"/>
                <a:ea typeface="+mn-ea"/>
              </a:rPr>
              <a:t> quo </a:t>
            </a:r>
            <a:r>
              <a:rPr lang="fr-FR" sz="2400" baseline="30000" dirty="0" err="1">
                <a:latin typeface="+mn-lt"/>
                <a:ea typeface="+mn-ea"/>
              </a:rPr>
              <a:t>ea</a:t>
            </a:r>
            <a:r>
              <a:rPr lang="fr-FR" sz="2400" baseline="30000" dirty="0">
                <a:latin typeface="+mn-lt"/>
                <a:ea typeface="+mn-ea"/>
              </a:rPr>
              <a:t> </a:t>
            </a:r>
            <a:r>
              <a:rPr lang="fr-FR" sz="2400" baseline="30000" dirty="0" err="1">
                <a:latin typeface="+mn-lt"/>
                <a:ea typeface="+mn-ea"/>
              </a:rPr>
              <a:t>nam</a:t>
            </a:r>
            <a:r>
              <a:rPr lang="fr-FR" sz="2400" baseline="30000" dirty="0">
                <a:latin typeface="+mn-lt"/>
                <a:ea typeface="+mn-ea"/>
              </a:rPr>
              <a:t> </a:t>
            </a:r>
            <a:r>
              <a:rPr lang="fr-FR" sz="2400" baseline="30000" dirty="0" err="1">
                <a:latin typeface="+mn-lt"/>
                <a:ea typeface="+mn-ea"/>
              </a:rPr>
              <a:t>repudit</a:t>
            </a:r>
            <a:r>
              <a:rPr lang="fr-FR" sz="2400" baseline="30000" dirty="0">
                <a:latin typeface="+mn-lt"/>
                <a:ea typeface="+mn-ea"/>
              </a:rPr>
              <a:t> </a:t>
            </a:r>
            <a:r>
              <a:rPr lang="fr-FR" sz="2400" baseline="30000" dirty="0" err="1">
                <a:latin typeface="+mn-lt"/>
                <a:ea typeface="+mn-ea"/>
              </a:rPr>
              <a:t>atisciam</a:t>
            </a:r>
            <a:r>
              <a:rPr lang="fr-FR" sz="2400" baseline="30000" dirty="0">
                <a:latin typeface="+mn-lt"/>
                <a:ea typeface="+mn-ea"/>
              </a:rPr>
              <a:t> </a:t>
            </a:r>
            <a:r>
              <a:rPr lang="fr-FR" sz="2400" baseline="30000" dirty="0" err="1">
                <a:latin typeface="+mn-lt"/>
                <a:ea typeface="+mn-ea"/>
              </a:rPr>
              <a:t>expera</a:t>
            </a:r>
            <a:r>
              <a:rPr lang="fr-FR" sz="2400" baseline="30000" dirty="0">
                <a:latin typeface="+mn-lt"/>
                <a:ea typeface="+mn-ea"/>
              </a:rPr>
              <a:t> </a:t>
            </a:r>
            <a:r>
              <a:rPr lang="fr-FR" sz="2400" baseline="30000" dirty="0" err="1">
                <a:latin typeface="+mn-lt"/>
                <a:ea typeface="+mn-ea"/>
              </a:rPr>
              <a:t>iliciae</a:t>
            </a:r>
            <a:r>
              <a:rPr lang="fr-FR" sz="2400" baseline="30000" dirty="0">
                <a:latin typeface="+mn-lt"/>
                <a:ea typeface="+mn-ea"/>
              </a:rPr>
              <a:t> </a:t>
            </a:r>
            <a:r>
              <a:rPr lang="fr-FR" sz="2400" baseline="30000" dirty="0" err="1">
                <a:latin typeface="+mn-lt"/>
                <a:ea typeface="+mn-ea"/>
              </a:rPr>
              <a:t>cepernat</a:t>
            </a:r>
            <a:r>
              <a:rPr lang="fr-FR" sz="2400" baseline="30000" dirty="0">
                <a:latin typeface="+mn-lt"/>
                <a:ea typeface="+mn-ea"/>
              </a:rPr>
              <a:t> </a:t>
            </a:r>
            <a:r>
              <a:rPr lang="fr-FR" sz="2400" baseline="30000" dirty="0" err="1">
                <a:latin typeface="+mn-lt"/>
                <a:ea typeface="+mn-ea"/>
              </a:rPr>
              <a:t>fugitas</a:t>
            </a:r>
            <a:r>
              <a:rPr lang="fr-FR" sz="2400" baseline="30000" dirty="0">
                <a:latin typeface="+mn-lt"/>
                <a:ea typeface="+mn-ea"/>
              </a:rPr>
              <a:t> sa </a:t>
            </a:r>
            <a:r>
              <a:rPr lang="fr-FR" sz="2400" baseline="30000" dirty="0" err="1">
                <a:latin typeface="+mn-lt"/>
                <a:ea typeface="+mn-ea"/>
              </a:rPr>
              <a:t>conse</a:t>
            </a:r>
            <a:r>
              <a:rPr lang="fr-FR" sz="2400" baseline="30000" dirty="0">
                <a:latin typeface="+mn-lt"/>
                <a:ea typeface="+mn-ea"/>
              </a:rPr>
              <a:t> </a:t>
            </a:r>
            <a:r>
              <a:rPr lang="fr-FR" sz="2400" baseline="30000" dirty="0" err="1">
                <a:latin typeface="+mn-lt"/>
                <a:ea typeface="+mn-ea"/>
              </a:rPr>
              <a:t>molo</a:t>
            </a:r>
            <a:r>
              <a:rPr lang="fr-FR" sz="2400" baseline="30000" dirty="0">
                <a:latin typeface="+mn-lt"/>
                <a:ea typeface="+mn-ea"/>
              </a:rPr>
              <a:t> </a:t>
            </a:r>
            <a:r>
              <a:rPr lang="fr-FR" sz="2400" baseline="30000" dirty="0" err="1">
                <a:latin typeface="+mn-lt"/>
                <a:ea typeface="+mn-ea"/>
              </a:rPr>
              <a:t>modi</a:t>
            </a:r>
            <a:r>
              <a:rPr lang="fr-FR" sz="2400" baseline="30000" dirty="0">
                <a:latin typeface="+mn-lt"/>
                <a:ea typeface="+mn-ea"/>
              </a:rPr>
              <a:t> </a:t>
            </a:r>
            <a:r>
              <a:rPr lang="fr-FR" sz="2400" baseline="30000" dirty="0" err="1">
                <a:latin typeface="+mn-lt"/>
                <a:ea typeface="+mn-ea"/>
              </a:rPr>
              <a:t>berecti</a:t>
            </a:r>
            <a:r>
              <a:rPr lang="fr-FR" sz="2400" baseline="30000" dirty="0">
                <a:latin typeface="+mn-lt"/>
                <a:ea typeface="+mn-ea"/>
              </a:rPr>
              <a:t> tem </a:t>
            </a:r>
            <a:r>
              <a:rPr lang="fr-FR" sz="2400" baseline="30000" dirty="0" err="1">
                <a:latin typeface="+mn-lt"/>
                <a:ea typeface="+mn-ea"/>
              </a:rPr>
              <a:t>ius</a:t>
            </a:r>
            <a:r>
              <a:rPr lang="fr-FR" sz="2400" baseline="30000" dirty="0">
                <a:latin typeface="+mn-lt"/>
                <a:ea typeface="+mn-ea"/>
              </a:rPr>
              <a:t>, officie </a:t>
            </a:r>
            <a:r>
              <a:rPr lang="fr-FR" sz="2400" baseline="30000" dirty="0" err="1">
                <a:latin typeface="+mn-lt"/>
                <a:ea typeface="+mn-ea"/>
              </a:rPr>
              <a:t>ndiscipsam</a:t>
            </a:r>
            <a:endParaRPr lang="fr-FR" sz="2400" i="1" dirty="0">
              <a:latin typeface="+mn-lt"/>
              <a:ea typeface="+mn-ea"/>
            </a:endParaRPr>
          </a:p>
        </p:txBody>
      </p:sp>
      <p:sp>
        <p:nvSpPr>
          <p:cNvPr id="10" name="Rogner un rectangle à un seul coin 10"/>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11"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Espace réservé du contenu 2"/>
          <p:cNvSpPr txBox="1">
            <a:spLocks/>
          </p:cNvSpPr>
          <p:nvPr/>
        </p:nvSpPr>
        <p:spPr>
          <a:xfrm>
            <a:off x="224367" y="1146176"/>
            <a:ext cx="3778251" cy="288925"/>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rgbClr val="FFFFFF"/>
                </a:solidFill>
              </a:rPr>
              <a:t>titre</a:t>
            </a:r>
            <a:endParaRPr lang="fr-FR" sz="1200" b="1" dirty="0">
              <a:solidFill>
                <a:srgbClr val="FFFFFF"/>
              </a:solidFill>
            </a:endParaRPr>
          </a:p>
        </p:txBody>
      </p:sp>
      <p:sp>
        <p:nvSpPr>
          <p:cNvPr id="1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5"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16"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7"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8205962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0" y="819151"/>
            <a:ext cx="12192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5854701" y="1576389"/>
            <a:ext cx="5814484" cy="2625725"/>
          </a:xfrm>
          <a:prstGeom prst="rect">
            <a:avLst/>
          </a:prstGeom>
          <a:solidFill>
            <a:srgbClr val="FFFFFF">
              <a:alpha val="92000"/>
            </a:srgbClr>
          </a:solidFill>
          <a:ln>
            <a:noFill/>
          </a:ln>
        </p:spPr>
        <p:txBody>
          <a:bodyPr tIns="280800"/>
          <a:lstStyle/>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excerferum</a:t>
            </a:r>
            <a:r>
              <a:rPr lang="fr-FR" sz="2800" b="1" baseline="30000" dirty="0">
                <a:latin typeface="+mn-lt"/>
                <a:ea typeface="+mn-ea"/>
              </a:rPr>
              <a:t> </a:t>
            </a:r>
            <a:r>
              <a:rPr lang="fr-FR" sz="2800" b="1" baseline="30000" dirty="0" err="1">
                <a:latin typeface="+mn-lt"/>
                <a:ea typeface="+mn-ea"/>
              </a:rPr>
              <a:t>nuscien</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ditione</a:t>
            </a:r>
            <a:r>
              <a:rPr lang="fr-FR" sz="2800" b="1" baseline="30000" dirty="0">
                <a:latin typeface="+mn-lt"/>
                <a:ea typeface="+mn-ea"/>
              </a:rPr>
              <a:t> </a:t>
            </a:r>
            <a:r>
              <a:rPr lang="fr-FR" sz="2800" b="1" baseline="30000" dirty="0" err="1">
                <a:latin typeface="+mn-lt"/>
                <a:ea typeface="+mn-ea"/>
              </a:rPr>
              <a:t>dic</a:t>
            </a:r>
            <a:r>
              <a:rPr lang="fr-FR" sz="2800" b="1" baseline="30000" dirty="0">
                <a:latin typeface="+mn-lt"/>
                <a:ea typeface="+mn-ea"/>
              </a:rPr>
              <a:t> tem </a:t>
            </a:r>
            <a:r>
              <a:rPr lang="fr-FR" sz="2800" b="1" baseline="30000" dirty="0" err="1">
                <a:latin typeface="+mn-lt"/>
                <a:ea typeface="+mn-ea"/>
              </a:rPr>
              <a:t>hiciliciist</a:t>
            </a:r>
            <a:r>
              <a:rPr lang="fr-FR" sz="2800" b="1" baseline="30000" dirty="0">
                <a:latin typeface="+mn-lt"/>
                <a:ea typeface="+mn-ea"/>
              </a:rPr>
              <a:t>, con rem </a:t>
            </a:r>
            <a:r>
              <a:rPr lang="fr-FR" sz="2800" b="1" baseline="30000" dirty="0" err="1">
                <a:latin typeface="+mn-lt"/>
                <a:ea typeface="+mn-ea"/>
              </a:rPr>
              <a:t>aut</a:t>
            </a:r>
            <a:r>
              <a:rPr lang="fr-FR" sz="2800" b="1" baseline="30000" dirty="0">
                <a:latin typeface="+mn-lt"/>
                <a:ea typeface="+mn-ea"/>
              </a:rPr>
              <a:t> </a:t>
            </a:r>
            <a:r>
              <a:rPr lang="fr-FR" sz="2800" b="1" baseline="30000" dirty="0" err="1">
                <a:latin typeface="+mn-lt"/>
                <a:ea typeface="+mn-ea"/>
              </a:rPr>
              <a:t>volest</a:t>
            </a:r>
            <a:r>
              <a:rPr lang="fr-FR" sz="2800" b="1" baseline="30000" dirty="0">
                <a:latin typeface="+mn-lt"/>
                <a:ea typeface="+mn-ea"/>
              </a:rPr>
              <a:t>, </a:t>
            </a:r>
            <a:r>
              <a:rPr lang="fr-FR" sz="2800" b="1" baseline="30000" dirty="0" err="1">
                <a:latin typeface="+mn-lt"/>
                <a:ea typeface="+mn-ea"/>
              </a:rPr>
              <a:t>sedi</a:t>
            </a:r>
            <a:r>
              <a:rPr lang="fr-FR" sz="2800" b="1" baseline="30000" dirty="0">
                <a:latin typeface="+mn-lt"/>
                <a:ea typeface="+mn-ea"/>
              </a:rPr>
              <a:t> doles </a:t>
            </a: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erro</a:t>
            </a:r>
            <a:r>
              <a:rPr lang="fr-FR" sz="2800" b="1" baseline="30000" dirty="0">
                <a:latin typeface="+mn-lt"/>
                <a:ea typeface="+mn-ea"/>
              </a:rPr>
              <a:t> te sa </a:t>
            </a:r>
            <a:r>
              <a:rPr lang="fr-FR" sz="2800" b="1" baseline="30000" dirty="0" err="1">
                <a:latin typeface="+mn-lt"/>
                <a:ea typeface="+mn-ea"/>
              </a:rPr>
              <a:t>sam</a:t>
            </a:r>
            <a:r>
              <a:rPr lang="fr-FR" sz="2800" b="1" baseline="30000" dirty="0">
                <a:latin typeface="+mn-lt"/>
                <a:ea typeface="+mn-ea"/>
              </a:rPr>
              <a:t> </a:t>
            </a:r>
            <a:r>
              <a:rPr lang="fr-FR" sz="2800" b="1" baseline="30000" dirty="0" err="1">
                <a:latin typeface="+mn-lt"/>
                <a:ea typeface="+mn-ea"/>
              </a:rPr>
              <a:t>volum</a:t>
            </a:r>
            <a:r>
              <a:rPr lang="fr-FR" sz="2800" b="1" baseline="30000" dirty="0">
                <a:latin typeface="+mn-lt"/>
                <a:ea typeface="+mn-ea"/>
              </a:rPr>
              <a:t> </a:t>
            </a:r>
            <a:r>
              <a:rPr lang="fr-FR" sz="2800" b="1" baseline="30000" dirty="0" err="1">
                <a:latin typeface="+mn-lt"/>
                <a:ea typeface="+mn-ea"/>
              </a:rPr>
              <a:t>dolumqui</a:t>
            </a:r>
            <a:r>
              <a:rPr lang="fr-FR" sz="2800" b="1" baseline="30000" dirty="0">
                <a:latin typeface="+mn-lt"/>
                <a:ea typeface="+mn-ea"/>
              </a:rPr>
              <a:t> </a:t>
            </a:r>
            <a:r>
              <a:rPr lang="fr-FR" sz="2800" b="1" baseline="30000" dirty="0" err="1">
                <a:latin typeface="+mn-lt"/>
                <a:ea typeface="+mn-ea"/>
              </a:rPr>
              <a:t>aceprae</a:t>
            </a:r>
            <a:r>
              <a:rPr lang="fr-FR" sz="2800" b="1" baseline="30000" dirty="0">
                <a:latin typeface="+mn-lt"/>
                <a:ea typeface="+mn-ea"/>
              </a:rPr>
              <a:t> </a:t>
            </a:r>
            <a:r>
              <a:rPr lang="fr-FR" sz="2800" b="1" baseline="30000" dirty="0" err="1">
                <a:latin typeface="+mn-lt"/>
                <a:ea typeface="+mn-ea"/>
              </a:rPr>
              <a:t>eicipsa</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pelesequod</a:t>
            </a:r>
            <a:r>
              <a:rPr lang="fr-FR" sz="2800" b="1" baseline="30000" dirty="0">
                <a:latin typeface="+mn-lt"/>
                <a:ea typeface="+mn-ea"/>
              </a:rPr>
              <a:t> que cum </a:t>
            </a:r>
            <a:r>
              <a:rPr lang="fr-FR" sz="2800" b="1" baseline="30000" dirty="0" err="1">
                <a:latin typeface="+mn-lt"/>
                <a:ea typeface="+mn-ea"/>
              </a:rPr>
              <a:t>hicieni</a:t>
            </a:r>
            <a:endParaRPr lang="fr-FR" sz="2800" b="1" dirty="0">
              <a:latin typeface="+mn-lt"/>
              <a:ea typeface="+mn-ea"/>
            </a:endParaRPr>
          </a:p>
        </p:txBody>
      </p:sp>
      <p:sp>
        <p:nvSpPr>
          <p:cNvPr id="5" name="Espace réservé du contenu 2"/>
          <p:cNvSpPr txBox="1">
            <a:spLocks/>
          </p:cNvSpPr>
          <p:nvPr/>
        </p:nvSpPr>
        <p:spPr>
          <a:xfrm>
            <a:off x="5744634" y="1409700"/>
            <a:ext cx="1104900" cy="2682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800" b="1" smtClean="0">
                <a:solidFill>
                  <a:srgbClr val="FFFFFF"/>
                </a:solidFill>
              </a:rPr>
              <a:t>titre</a:t>
            </a:r>
            <a:endParaRPr lang="fr-FR" sz="1800" b="1" dirty="0">
              <a:solidFill>
                <a:srgbClr val="FFFFFF"/>
              </a:solidFill>
            </a:endParaRPr>
          </a:p>
        </p:txBody>
      </p:sp>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gner un rectangle à un seul coin 7"/>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cxnSp>
        <p:nvCxnSpPr>
          <p:cNvPr id="8" name="Connecteur droit 7"/>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9"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10"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26366201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smtClean="0"/>
            </a:lvl1pPr>
          </a:lstStyle>
          <a:p>
            <a:fld id="{76107CDB-A3DE-4759-9B71-5E0C1E61424B}" type="datetimeFigureOut">
              <a:rPr lang="fr-FR" smtClean="0"/>
              <a:t>04/10/2024</a:t>
            </a:fld>
            <a:endParaRPr lang="fr-F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vl1pPr>
          </a:lstStyle>
          <a:p>
            <a:endParaRPr lang="fr-F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6575562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310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36517604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567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35465084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88356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2409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14099695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16849210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450B19-8F23-495B-9336-CAF1B3A42513}" type="slidenum">
              <a:rPr lang="fr-FR" smtClean="0"/>
              <a:pPr/>
              <a:t>‹N°›</a:t>
            </a:fld>
            <a:endParaRPr lang="fr-FR"/>
          </a:p>
        </p:txBody>
      </p:sp>
    </p:spTree>
    <p:extLst>
      <p:ext uri="{BB962C8B-B14F-4D97-AF65-F5344CB8AC3E}">
        <p14:creationId xmlns:p14="http://schemas.microsoft.com/office/powerpoint/2010/main" val="42387226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2735409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34160770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8448746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Triangle rectangle 3"/>
          <p:cNvSpPr>
            <a:spLocks noChangeArrowheads="1"/>
          </p:cNvSpPr>
          <p:nvPr/>
        </p:nvSpPr>
        <p:spPr bwMode="auto">
          <a:xfrm flipV="1">
            <a:off x="0" y="1"/>
            <a:ext cx="12192000" cy="4429125"/>
          </a:xfrm>
          <a:prstGeom prst="rtTriangle">
            <a:avLst/>
          </a:prstGeom>
          <a:solidFill>
            <a:srgbClr val="009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defRPr/>
            </a:pPr>
            <a:r>
              <a:rPr lang="fr-FR" altLang="fr-FR" sz="1800" smtClean="0">
                <a:solidFill>
                  <a:srgbClr val="000000"/>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p:cNvSpPr>
            <a:spLocks noGrp="1"/>
          </p:cNvSpPr>
          <p:nvPr>
            <p:ph type="subTitle" idx="1"/>
          </p:nvPr>
        </p:nvSpPr>
        <p:spPr>
          <a:xfrm>
            <a:off x="2652098" y="2341151"/>
            <a:ext cx="7283068" cy="2083093"/>
          </a:xfrm>
          <a:prstGeom prst="rect">
            <a:avLst/>
          </a:prstGeom>
          <a:solidFill>
            <a:srgbClr val="443A31"/>
          </a:solidFill>
        </p:spPr>
        <p:txBody>
          <a:bodyPr lIns="180000" tIns="180000" rIns="180000" bIns="180000" anchor="ct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smtClean="0"/>
              <a:t>Modifier le style des sous-titres du masque</a:t>
            </a:r>
            <a:endParaRPr lang="fr-FR" noProof="0" dirty="0"/>
          </a:p>
        </p:txBody>
      </p:sp>
      <p:sp>
        <p:nvSpPr>
          <p:cNvPr id="15" name="Titre 14"/>
          <p:cNvSpPr>
            <a:spLocks noGrp="1"/>
          </p:cNvSpPr>
          <p:nvPr>
            <p:ph type="title"/>
          </p:nvPr>
        </p:nvSpPr>
        <p:spPr>
          <a:xfrm>
            <a:off x="270932" y="262056"/>
            <a:ext cx="8534400" cy="2066512"/>
          </a:xfrm>
        </p:spPr>
        <p:txBody>
          <a:bodyPr/>
          <a:lstStyle>
            <a:lvl1pPr>
              <a:defRPr>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20939814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Triangle rectangle 2"/>
          <p:cNvSpPr/>
          <p:nvPr/>
        </p:nvSpPr>
        <p:spPr>
          <a:xfrm flipV="1">
            <a:off x="0" y="0"/>
            <a:ext cx="12192000" cy="3479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sp>
        <p:nvSpPr>
          <p:cNvPr id="4" name="Triangle rectangle 3"/>
          <p:cNvSpPr/>
          <p:nvPr/>
        </p:nvSpPr>
        <p:spPr>
          <a:xfrm flipH="1">
            <a:off x="0" y="6248400"/>
            <a:ext cx="12192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67" y="3479800"/>
            <a:ext cx="1170516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0117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72533" y="1236134"/>
            <a:ext cx="11525955" cy="4890030"/>
          </a:xfrm>
        </p:spPr>
        <p:txBody>
          <a:bodyPr>
            <a:no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 typeface="Lucida Grande"/>
              <a:buChar char="➔"/>
              <a:tabLst/>
              <a:defRPr sz="2000"/>
            </a:lvl1pPr>
            <a:lvl2pPr marL="742950" marR="0" indent="-285750" algn="l" defTabSz="457200" rtl="0" eaLnBrk="1" fontAlgn="auto" latinLnBrk="0" hangingPunct="1">
              <a:lnSpc>
                <a:spcPct val="100000"/>
              </a:lnSpc>
              <a:spcBef>
                <a:spcPct val="20000"/>
              </a:spcBef>
              <a:spcAft>
                <a:spcPts val="0"/>
              </a:spcAft>
              <a:buClr>
                <a:srgbClr val="009DE0"/>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7"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8"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9"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9248304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3" name="Espace réservé du contenu 2"/>
          <p:cNvSpPr>
            <a:spLocks noGrp="1"/>
          </p:cNvSpPr>
          <p:nvPr>
            <p:ph sz="half" idx="1"/>
          </p:nvPr>
        </p:nvSpPr>
        <p:spPr>
          <a:xfrm>
            <a:off x="609600" y="1261534"/>
            <a:ext cx="5384800" cy="4864630"/>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261535"/>
            <a:ext cx="5384800" cy="4864629"/>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8"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9"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7222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4056809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Rectangle 1"/>
          <p:cNvSpPr/>
          <p:nvPr/>
        </p:nvSpPr>
        <p:spPr>
          <a:xfrm>
            <a:off x="0" y="0"/>
            <a:ext cx="12192000" cy="515778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ZoneTexte 2"/>
          <p:cNvSpPr txBox="1">
            <a:spLocks noChangeArrowheads="1"/>
          </p:cNvSpPr>
          <p:nvPr/>
        </p:nvSpPr>
        <p:spPr bwMode="auto">
          <a:xfrm>
            <a:off x="573618" y="5759450"/>
            <a:ext cx="90233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r>
              <a:rPr lang="fr-FR" sz="3200" smtClean="0">
                <a:solidFill>
                  <a:srgbClr val="009DE0"/>
                </a:solidFill>
                <a:cs typeface="Arial" charset="0"/>
              </a:rPr>
              <a:t>Chapitre 2</a:t>
            </a:r>
          </a:p>
        </p:txBody>
      </p:sp>
      <p:sp>
        <p:nvSpPr>
          <p:cNvPr id="4" name="Triangle isocèle 3"/>
          <p:cNvSpPr/>
          <p:nvPr/>
        </p:nvSpPr>
        <p:spPr>
          <a:xfrm rot="10800000">
            <a:off x="0" y="0"/>
            <a:ext cx="12192000" cy="5157788"/>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927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5566834" y="1308100"/>
            <a:ext cx="6161617" cy="3022600"/>
          </a:xfrm>
          <a:prstGeom prst="rect">
            <a:avLst/>
          </a:prstGeom>
          <a:noFill/>
          <a:ln w="9525">
            <a:solidFill>
              <a:srgbClr val="009DE0"/>
            </a:solidFill>
            <a:miter lim="800000"/>
            <a:headEnd/>
            <a:tailEnd/>
          </a:ln>
          <a:extLst>
            <a:ext uri="{909E8E84-426E-40DD-AFC4-6F175D3DCCD1}">
              <a14:hiddenFill xmlns:a14="http://schemas.microsoft.com/office/drawing/2010/main">
                <a:solidFill>
                  <a:srgbClr val="FFFFFF"/>
                </a:solidFill>
              </a14:hiddenFill>
            </a:ext>
          </a:extLst>
        </p:spPr>
      </p:pic>
      <p:sp>
        <p:nvSpPr>
          <p:cNvPr id="4" name="Triangle rectangle 3"/>
          <p:cNvSpPr/>
          <p:nvPr/>
        </p:nvSpPr>
        <p:spPr>
          <a:xfrm flipH="1">
            <a:off x="10640485" y="3597276"/>
            <a:ext cx="1087967" cy="7334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 name="Rectangle 4"/>
          <p:cNvSpPr>
            <a:spLocks noChangeArrowheads="1"/>
          </p:cNvSpPr>
          <p:nvPr/>
        </p:nvSpPr>
        <p:spPr bwMode="auto">
          <a:xfrm>
            <a:off x="9727582" y="4391026"/>
            <a:ext cx="200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fr-FR" altLang="fr-FR" sz="1200" baseline="30000" smtClean="0"/>
              <a:t>reptiumende re omnisinis dolori blaccup</a:t>
            </a:r>
            <a:endParaRPr lang="fr-FR" altLang="fr-FR" sz="1200" smtClean="0"/>
          </a:p>
        </p:txBody>
      </p:sp>
      <p:sp>
        <p:nvSpPr>
          <p:cNvPr id="6" name="ZoneTexte 5"/>
          <p:cNvSpPr txBox="1"/>
          <p:nvPr/>
        </p:nvSpPr>
        <p:spPr>
          <a:xfrm>
            <a:off x="5566834" y="4795839"/>
            <a:ext cx="6060017" cy="1462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280800"/>
          <a:lstStyle/>
          <a:p>
            <a:pPr eaLnBrk="1" fontAlgn="auto" hangingPunct="1">
              <a:spcBef>
                <a:spcPts val="0"/>
              </a:spcBef>
              <a:spcAft>
                <a:spcPts val="0"/>
              </a:spcAft>
              <a:buSzPct val="90000"/>
              <a:defRPr/>
            </a:pPr>
            <a:r>
              <a:rPr lang="fr-FR" sz="1800" baseline="30000" dirty="0" err="1">
                <a:solidFill>
                  <a:srgbClr val="FFFFFF"/>
                </a:solidFill>
              </a:rPr>
              <a:t>Itas</a:t>
            </a:r>
            <a:r>
              <a:rPr lang="fr-FR" sz="1800" baseline="30000" dirty="0">
                <a:solidFill>
                  <a:srgbClr val="FFFFFF"/>
                </a:solidFill>
              </a:rPr>
              <a:t> </a:t>
            </a:r>
            <a:r>
              <a:rPr lang="fr-FR" sz="1800" baseline="30000" dirty="0" err="1">
                <a:solidFill>
                  <a:srgbClr val="FFFFFF"/>
                </a:solidFill>
              </a:rPr>
              <a:t>eaquis</a:t>
            </a:r>
            <a:r>
              <a:rPr lang="fr-FR" sz="1800" baseline="30000" dirty="0">
                <a:solidFill>
                  <a:srgbClr val="FFFFFF"/>
                </a:solidFill>
              </a:rPr>
              <a:t> et </a:t>
            </a:r>
            <a:r>
              <a:rPr lang="fr-FR" sz="1800" b="1" baseline="30000" dirty="0" err="1">
                <a:solidFill>
                  <a:srgbClr val="FFFFFF"/>
                </a:solidFill>
              </a:rPr>
              <a:t>excerferum</a:t>
            </a:r>
            <a:r>
              <a:rPr lang="fr-FR" sz="1800" b="1" baseline="30000" dirty="0">
                <a:solidFill>
                  <a:srgbClr val="FFFFFF"/>
                </a:solidFill>
              </a:rPr>
              <a:t> </a:t>
            </a:r>
            <a:r>
              <a:rPr lang="fr-FR" sz="1800" b="1" baseline="30000" dirty="0" err="1">
                <a:solidFill>
                  <a:srgbClr val="FFFFFF"/>
                </a:solidFill>
              </a:rPr>
              <a:t>nuscien</a:t>
            </a:r>
            <a:r>
              <a:rPr lang="fr-FR" sz="1800" b="1" baseline="30000" dirty="0">
                <a:solidFill>
                  <a:srgbClr val="FFFFFF"/>
                </a:solidFill>
              </a:rPr>
              <a:t> </a:t>
            </a:r>
            <a:r>
              <a:rPr lang="fr-FR" sz="1800" baseline="30000" dirty="0" err="1">
                <a:solidFill>
                  <a:srgbClr val="FFFFFF"/>
                </a:solidFill>
              </a:rPr>
              <a:t>ditione</a:t>
            </a:r>
            <a:r>
              <a:rPr lang="fr-FR" sz="1800" baseline="30000" dirty="0">
                <a:solidFill>
                  <a:srgbClr val="FFFFFF"/>
                </a:solidFill>
              </a:rPr>
              <a:t> </a:t>
            </a:r>
            <a:r>
              <a:rPr lang="fr-FR" sz="1800" baseline="30000" dirty="0" err="1">
                <a:solidFill>
                  <a:srgbClr val="FFFFFF"/>
                </a:solidFill>
              </a:rPr>
              <a:t>dic</a:t>
            </a:r>
            <a:r>
              <a:rPr lang="fr-FR" sz="1800" baseline="30000" dirty="0">
                <a:solidFill>
                  <a:srgbClr val="FFFFFF"/>
                </a:solidFill>
              </a:rPr>
              <a:t> tem </a:t>
            </a:r>
            <a:r>
              <a:rPr lang="fr-FR" sz="1800" baseline="30000" dirty="0" err="1">
                <a:solidFill>
                  <a:srgbClr val="FFFFFF"/>
                </a:solidFill>
              </a:rPr>
              <a:t>hiciliciist</a:t>
            </a:r>
            <a:r>
              <a:rPr lang="fr-FR" sz="1800" baseline="30000" dirty="0">
                <a:solidFill>
                  <a:srgbClr val="FFFFFF"/>
                </a:solidFill>
              </a:rPr>
              <a:t>, con rem </a:t>
            </a:r>
            <a:r>
              <a:rPr lang="fr-FR" sz="1800" baseline="30000" dirty="0" err="1">
                <a:solidFill>
                  <a:srgbClr val="FFFFFF"/>
                </a:solidFill>
              </a:rPr>
              <a:t>aut</a:t>
            </a:r>
            <a:r>
              <a:rPr lang="fr-FR" sz="1800" baseline="30000" dirty="0">
                <a:solidFill>
                  <a:srgbClr val="FFFFFF"/>
                </a:solidFill>
              </a:rPr>
              <a:t> </a:t>
            </a:r>
            <a:r>
              <a:rPr lang="fr-FR" sz="1800" baseline="30000" dirty="0" err="1">
                <a:solidFill>
                  <a:srgbClr val="FFFFFF"/>
                </a:solidFill>
              </a:rPr>
              <a:t>volest</a:t>
            </a:r>
            <a:r>
              <a:rPr lang="fr-FR" sz="1800" baseline="30000" dirty="0">
                <a:solidFill>
                  <a:srgbClr val="FFFFFF"/>
                </a:solidFill>
              </a:rPr>
              <a:t>, </a:t>
            </a:r>
            <a:r>
              <a:rPr lang="fr-FR" sz="1800" baseline="30000" dirty="0" err="1">
                <a:solidFill>
                  <a:srgbClr val="FFFFFF"/>
                </a:solidFill>
              </a:rPr>
              <a:t>sedi</a:t>
            </a:r>
            <a:r>
              <a:rPr lang="fr-FR" sz="1800" baseline="30000" dirty="0">
                <a:solidFill>
                  <a:srgbClr val="FFFFFF"/>
                </a:solidFill>
              </a:rPr>
              <a:t> doles </a:t>
            </a:r>
            <a:r>
              <a:rPr lang="fr-FR" sz="1800" baseline="30000" dirty="0" err="1">
                <a:solidFill>
                  <a:srgbClr val="FFFFFF"/>
                </a:solidFill>
              </a:rPr>
              <a:t>erro</a:t>
            </a:r>
            <a:r>
              <a:rPr lang="fr-FR" sz="1800" baseline="30000" dirty="0">
                <a:solidFill>
                  <a:srgbClr val="FFFFFF"/>
                </a:solidFill>
              </a:rPr>
              <a:t> te sa </a:t>
            </a:r>
            <a:r>
              <a:rPr lang="fr-FR" sz="1800" baseline="30000" dirty="0" err="1">
                <a:solidFill>
                  <a:srgbClr val="FFFFFF"/>
                </a:solidFill>
              </a:rPr>
              <a:t>sam</a:t>
            </a:r>
            <a:r>
              <a:rPr lang="fr-FR" sz="1800" baseline="30000" dirty="0">
                <a:solidFill>
                  <a:srgbClr val="FFFFFF"/>
                </a:solidFill>
              </a:rPr>
              <a:t> </a:t>
            </a:r>
            <a:r>
              <a:rPr lang="fr-FR" sz="1800" baseline="30000" dirty="0" err="1">
                <a:solidFill>
                  <a:srgbClr val="FFFFFF"/>
                </a:solidFill>
              </a:rPr>
              <a:t>volum</a:t>
            </a:r>
            <a:r>
              <a:rPr lang="fr-FR" sz="1800" baseline="30000" dirty="0">
                <a:solidFill>
                  <a:srgbClr val="FFFFFF"/>
                </a:solidFill>
              </a:rPr>
              <a:t> </a:t>
            </a:r>
            <a:r>
              <a:rPr lang="fr-FR" sz="1800" baseline="30000" dirty="0" err="1">
                <a:solidFill>
                  <a:srgbClr val="FFFFFF"/>
                </a:solidFill>
              </a:rPr>
              <a:t>dolumqui</a:t>
            </a:r>
            <a:r>
              <a:rPr lang="fr-FR" sz="1800" baseline="30000" dirty="0">
                <a:solidFill>
                  <a:srgbClr val="FFFFFF"/>
                </a:solidFill>
              </a:rPr>
              <a:t> </a:t>
            </a:r>
            <a:r>
              <a:rPr lang="fr-FR" sz="1800" baseline="30000" dirty="0" err="1">
                <a:solidFill>
                  <a:srgbClr val="FFFFFF"/>
                </a:solidFill>
              </a:rPr>
              <a:t>aceprae</a:t>
            </a:r>
            <a:r>
              <a:rPr lang="fr-FR" sz="1800" baseline="30000" dirty="0">
                <a:solidFill>
                  <a:srgbClr val="FFFFFF"/>
                </a:solidFill>
              </a:rPr>
              <a:t> </a:t>
            </a:r>
            <a:r>
              <a:rPr lang="fr-FR" sz="1800" baseline="30000" dirty="0" err="1">
                <a:solidFill>
                  <a:srgbClr val="FFFFFF"/>
                </a:solidFill>
              </a:rPr>
              <a:t>eicipsa</a:t>
            </a:r>
            <a:r>
              <a:rPr lang="fr-FR" sz="1800" baseline="30000" dirty="0">
                <a:solidFill>
                  <a:srgbClr val="FFFFFF"/>
                </a:solidFill>
              </a:rPr>
              <a:t> </a:t>
            </a:r>
            <a:r>
              <a:rPr lang="fr-FR" sz="1800" baseline="30000" dirty="0" err="1">
                <a:solidFill>
                  <a:srgbClr val="FFFFFF"/>
                </a:solidFill>
              </a:rPr>
              <a:t>pelesequod</a:t>
            </a:r>
            <a:endParaRPr lang="fr-FR" sz="1800" baseline="30000" dirty="0">
              <a:solidFill>
                <a:srgbClr val="FFFFFF"/>
              </a:solidFill>
            </a:endParaRPr>
          </a:p>
        </p:txBody>
      </p:sp>
      <p:sp>
        <p:nvSpPr>
          <p:cNvPr id="7" name="Espace réservé du contenu 2"/>
          <p:cNvSpPr txBox="1">
            <a:spLocks/>
          </p:cNvSpPr>
          <p:nvPr/>
        </p:nvSpPr>
        <p:spPr>
          <a:xfrm>
            <a:off x="5418667" y="4648200"/>
            <a:ext cx="1246717" cy="293688"/>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chemeClr val="accent1"/>
                </a:solidFill>
              </a:rPr>
              <a:t>titre</a:t>
            </a:r>
            <a:endParaRPr lang="fr-FR" sz="1200" b="1" dirty="0">
              <a:solidFill>
                <a:schemeClr val="accent1"/>
              </a:solidFill>
            </a:endParaRPr>
          </a:p>
        </p:txBody>
      </p:sp>
      <p:sp>
        <p:nvSpPr>
          <p:cNvPr id="8" name="Espace réservé du contenu 2"/>
          <p:cNvSpPr txBox="1">
            <a:spLocks/>
          </p:cNvSpPr>
          <p:nvPr/>
        </p:nvSpPr>
        <p:spPr>
          <a:xfrm>
            <a:off x="5418667" y="1109663"/>
            <a:ext cx="2614084" cy="361950"/>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smtClean="0">
                <a:solidFill>
                  <a:srgbClr val="FFFFFF"/>
                </a:solidFill>
              </a:rPr>
              <a:t>titre</a:t>
            </a:r>
            <a:endParaRPr lang="fr-FR" sz="1200" b="1" dirty="0">
              <a:solidFill>
                <a:srgbClr val="FFFFFF"/>
              </a:solidFill>
            </a:endParaRPr>
          </a:p>
        </p:txBody>
      </p:sp>
      <p:sp>
        <p:nvSpPr>
          <p:cNvPr id="9" name="ZoneTexte 8"/>
          <p:cNvSpPr txBox="1"/>
          <p:nvPr/>
        </p:nvSpPr>
        <p:spPr>
          <a:xfrm>
            <a:off x="440267" y="1308101"/>
            <a:ext cx="4792133" cy="5095875"/>
          </a:xfrm>
          <a:prstGeom prst="rect">
            <a:avLst/>
          </a:prstGeom>
          <a:noFill/>
          <a:ln>
            <a:solidFill>
              <a:schemeClr val="accent1"/>
            </a:solidFill>
          </a:ln>
        </p:spPr>
        <p:txBody>
          <a:bodyPr tIns="280800"/>
          <a:lstStyle/>
          <a:p>
            <a:pPr eaLnBrk="1" fontAlgn="auto" hangingPunct="1">
              <a:spcBef>
                <a:spcPts val="0"/>
              </a:spcBef>
              <a:spcAft>
                <a:spcPts val="0"/>
              </a:spcAft>
              <a:buSzPct val="90000"/>
              <a:defRPr/>
            </a:pPr>
            <a:r>
              <a:rPr lang="fr-FR" sz="3200" b="1" baseline="30000" dirty="0" err="1">
                <a:latin typeface="+mn-lt"/>
                <a:ea typeface="+mn-ea"/>
              </a:rPr>
              <a:t>Itas</a:t>
            </a:r>
            <a:r>
              <a:rPr lang="fr-FR" sz="3200" b="1" baseline="30000" dirty="0">
                <a:latin typeface="+mn-lt"/>
                <a:ea typeface="+mn-ea"/>
              </a:rPr>
              <a:t> </a:t>
            </a:r>
            <a:r>
              <a:rPr lang="fr-FR" sz="3200" b="1" baseline="30000" dirty="0" err="1">
                <a:latin typeface="+mn-lt"/>
                <a:ea typeface="+mn-ea"/>
              </a:rPr>
              <a:t>eaquis</a:t>
            </a:r>
            <a:r>
              <a:rPr lang="fr-FR" sz="3200" b="1" baseline="30000" dirty="0">
                <a:latin typeface="+mn-lt"/>
                <a:ea typeface="+mn-ea"/>
              </a:rPr>
              <a:t> et </a:t>
            </a:r>
          </a:p>
          <a:p>
            <a:pPr eaLnBrk="1" fontAlgn="auto" hangingPunct="1">
              <a:spcBef>
                <a:spcPts val="0"/>
              </a:spcBef>
              <a:spcAft>
                <a:spcPts val="0"/>
              </a:spcAft>
              <a:buSzPct val="90000"/>
              <a:defRPr/>
            </a:pPr>
            <a:r>
              <a:rPr lang="fr-FR" sz="2400" b="1" baseline="30000" dirty="0" err="1">
                <a:latin typeface="+mn-lt"/>
                <a:ea typeface="+mn-ea"/>
              </a:rPr>
              <a:t>excerferum</a:t>
            </a:r>
            <a:r>
              <a:rPr lang="fr-FR" sz="2400" b="1" baseline="30000" dirty="0">
                <a:latin typeface="+mn-lt"/>
                <a:ea typeface="+mn-ea"/>
              </a:rPr>
              <a:t> </a:t>
            </a:r>
            <a:r>
              <a:rPr lang="fr-FR" sz="2400" b="1" baseline="30000" dirty="0" err="1">
                <a:latin typeface="+mn-lt"/>
                <a:ea typeface="+mn-ea"/>
              </a:rPr>
              <a:t>nuscien</a:t>
            </a:r>
            <a:r>
              <a:rPr lang="fr-FR" sz="2400" b="1" baseline="30000" dirty="0">
                <a:latin typeface="+mn-lt"/>
                <a:ea typeface="+mn-ea"/>
              </a:rPr>
              <a:t> </a:t>
            </a:r>
            <a:r>
              <a:rPr lang="fr-FR" sz="2400" baseline="30000" dirty="0" err="1">
                <a:latin typeface="+mn-lt"/>
                <a:ea typeface="+mn-ea"/>
              </a:rPr>
              <a:t>ditione</a:t>
            </a:r>
            <a:r>
              <a:rPr lang="fr-FR" sz="2400" baseline="30000" dirty="0">
                <a:latin typeface="+mn-lt"/>
                <a:ea typeface="+mn-ea"/>
              </a:rPr>
              <a:t> </a:t>
            </a:r>
            <a:r>
              <a:rPr lang="fr-FR" sz="2400" baseline="30000" dirty="0" err="1">
                <a:latin typeface="+mn-lt"/>
                <a:ea typeface="+mn-ea"/>
              </a:rPr>
              <a:t>dic</a:t>
            </a:r>
            <a:r>
              <a:rPr lang="fr-FR" sz="2400" baseline="30000" dirty="0">
                <a:latin typeface="+mn-lt"/>
                <a:ea typeface="+mn-ea"/>
              </a:rPr>
              <a:t> tem </a:t>
            </a:r>
            <a:r>
              <a:rPr lang="fr-FR" sz="2400" baseline="30000" dirty="0" err="1">
                <a:latin typeface="+mn-lt"/>
                <a:ea typeface="+mn-ea"/>
              </a:rPr>
              <a:t>hiciliciist</a:t>
            </a:r>
            <a:r>
              <a:rPr lang="fr-FR" sz="2400" baseline="30000" dirty="0">
                <a:latin typeface="+mn-lt"/>
                <a:ea typeface="+mn-ea"/>
              </a:rPr>
              <a:t>, con rem </a:t>
            </a:r>
            <a:r>
              <a:rPr lang="fr-FR" sz="2400" baseline="30000" dirty="0" err="1">
                <a:latin typeface="+mn-lt"/>
                <a:ea typeface="+mn-ea"/>
              </a:rPr>
              <a:t>aut</a:t>
            </a:r>
            <a:r>
              <a:rPr lang="fr-FR" sz="2400" baseline="30000" dirty="0">
                <a:latin typeface="+mn-lt"/>
                <a:ea typeface="+mn-ea"/>
              </a:rPr>
              <a:t> </a:t>
            </a:r>
            <a:r>
              <a:rPr lang="fr-FR" sz="2400" baseline="30000" dirty="0" err="1">
                <a:latin typeface="+mn-lt"/>
                <a:ea typeface="+mn-ea"/>
              </a:rPr>
              <a:t>volest</a:t>
            </a:r>
            <a:r>
              <a:rPr lang="fr-FR" sz="2400" baseline="30000" dirty="0">
                <a:latin typeface="+mn-lt"/>
                <a:ea typeface="+mn-ea"/>
              </a:rPr>
              <a:t>, </a:t>
            </a:r>
            <a:r>
              <a:rPr lang="fr-FR" sz="2400" baseline="30000" dirty="0" err="1">
                <a:latin typeface="+mn-lt"/>
                <a:ea typeface="+mn-ea"/>
              </a:rPr>
              <a:t>sedi</a:t>
            </a:r>
            <a:r>
              <a:rPr lang="fr-FR" sz="2400" baseline="30000" dirty="0">
                <a:latin typeface="+mn-lt"/>
                <a:ea typeface="+mn-ea"/>
              </a:rPr>
              <a:t> doles </a:t>
            </a:r>
            <a:r>
              <a:rPr lang="fr-FR" sz="2400" baseline="30000" dirty="0" err="1">
                <a:latin typeface="+mn-lt"/>
                <a:ea typeface="+mn-ea"/>
              </a:rPr>
              <a:t>erro</a:t>
            </a:r>
            <a:r>
              <a:rPr lang="fr-FR" sz="2400" baseline="30000" dirty="0">
                <a:latin typeface="+mn-lt"/>
                <a:ea typeface="+mn-ea"/>
              </a:rPr>
              <a:t> te sa </a:t>
            </a:r>
            <a:r>
              <a:rPr lang="fr-FR" sz="2400" baseline="30000" dirty="0" err="1">
                <a:latin typeface="+mn-lt"/>
                <a:ea typeface="+mn-ea"/>
              </a:rPr>
              <a:t>sam</a:t>
            </a:r>
            <a:r>
              <a:rPr lang="fr-FR" sz="2400" baseline="30000" dirty="0">
                <a:latin typeface="+mn-lt"/>
                <a:ea typeface="+mn-ea"/>
              </a:rPr>
              <a:t> </a:t>
            </a:r>
            <a:r>
              <a:rPr lang="fr-FR" sz="2400" baseline="30000" dirty="0" err="1">
                <a:latin typeface="+mn-lt"/>
                <a:ea typeface="+mn-ea"/>
              </a:rPr>
              <a:t>volum</a:t>
            </a:r>
            <a:r>
              <a:rPr lang="fr-FR" sz="2400" baseline="30000" dirty="0">
                <a:latin typeface="+mn-lt"/>
                <a:ea typeface="+mn-ea"/>
              </a:rPr>
              <a:t> </a:t>
            </a:r>
            <a:r>
              <a:rPr lang="fr-FR" sz="2400" baseline="30000" dirty="0" err="1">
                <a:latin typeface="+mn-lt"/>
                <a:ea typeface="+mn-ea"/>
              </a:rPr>
              <a:t>dolumqui</a:t>
            </a:r>
            <a:r>
              <a:rPr lang="fr-FR" sz="2400" baseline="30000" dirty="0">
                <a:latin typeface="+mn-lt"/>
                <a:ea typeface="+mn-ea"/>
              </a:rPr>
              <a:t> </a:t>
            </a:r>
            <a:r>
              <a:rPr lang="fr-FR" sz="2400" baseline="30000" dirty="0" err="1">
                <a:latin typeface="+mn-lt"/>
                <a:ea typeface="+mn-ea"/>
              </a:rPr>
              <a:t>aceprae</a:t>
            </a:r>
            <a:r>
              <a:rPr lang="fr-FR" sz="2400" baseline="30000" dirty="0">
                <a:latin typeface="+mn-lt"/>
                <a:ea typeface="+mn-ea"/>
              </a:rPr>
              <a:t> </a:t>
            </a:r>
            <a:r>
              <a:rPr lang="fr-FR" sz="2400" baseline="30000" dirty="0" err="1">
                <a:latin typeface="+mn-lt"/>
                <a:ea typeface="+mn-ea"/>
              </a:rPr>
              <a:t>eicipsa</a:t>
            </a:r>
            <a:r>
              <a:rPr lang="fr-FR" sz="2400" baseline="30000" dirty="0">
                <a:latin typeface="+mn-lt"/>
                <a:ea typeface="+mn-ea"/>
              </a:rPr>
              <a:t> </a:t>
            </a:r>
            <a:r>
              <a:rPr lang="fr-FR" sz="2400" baseline="30000" dirty="0" err="1">
                <a:latin typeface="+mn-lt"/>
                <a:ea typeface="+mn-ea"/>
              </a:rPr>
              <a:t>pelesequod</a:t>
            </a:r>
            <a:r>
              <a:rPr lang="fr-FR" sz="2400" baseline="30000" dirty="0">
                <a:latin typeface="+mn-lt"/>
                <a:ea typeface="+mn-ea"/>
              </a:rPr>
              <a:t> que cum </a:t>
            </a:r>
            <a:r>
              <a:rPr lang="fr-FR" sz="2400" baseline="30000" dirty="0" err="1">
                <a:latin typeface="+mn-lt"/>
                <a:ea typeface="+mn-ea"/>
              </a:rPr>
              <a:t>hicieni</a:t>
            </a:r>
            <a:r>
              <a:rPr lang="fr-FR" sz="2400" baseline="30000" dirty="0">
                <a:latin typeface="+mn-lt"/>
                <a:ea typeface="+mn-ea"/>
              </a:rPr>
              <a:t> </a:t>
            </a:r>
            <a:r>
              <a:rPr lang="fr-FR" sz="2400" baseline="30000" dirty="0" err="1">
                <a:latin typeface="+mn-lt"/>
                <a:ea typeface="+mn-ea"/>
              </a:rPr>
              <a:t>hillant</a:t>
            </a:r>
            <a:r>
              <a:rPr lang="fr-FR" sz="2400" baseline="30000" dirty="0">
                <a:latin typeface="+mn-lt"/>
                <a:ea typeface="+mn-ea"/>
              </a:rPr>
              <a:t> </a:t>
            </a:r>
            <a:r>
              <a:rPr lang="fr-FR" sz="2400" baseline="30000" dirty="0" err="1">
                <a:latin typeface="+mn-lt"/>
                <a:ea typeface="+mn-ea"/>
              </a:rPr>
              <a:t>endi</a:t>
            </a:r>
            <a:r>
              <a:rPr lang="fr-FR" sz="2400" baseline="30000" dirty="0">
                <a:latin typeface="+mn-lt"/>
                <a:ea typeface="+mn-ea"/>
              </a:rPr>
              <a:t> </a:t>
            </a:r>
            <a:r>
              <a:rPr lang="fr-FR" sz="2400" baseline="30000" dirty="0" err="1">
                <a:latin typeface="+mn-lt"/>
                <a:ea typeface="+mn-ea"/>
              </a:rPr>
              <a:t>consequ</a:t>
            </a:r>
            <a:r>
              <a:rPr lang="fr-FR" sz="2400" baseline="30000" dirty="0">
                <a:latin typeface="+mn-lt"/>
                <a:ea typeface="+mn-ea"/>
              </a:rPr>
              <a:t> </a:t>
            </a:r>
            <a:r>
              <a:rPr lang="fr-FR" sz="2400" baseline="30000" dirty="0" err="1">
                <a:latin typeface="+mn-lt"/>
                <a:ea typeface="+mn-ea"/>
              </a:rPr>
              <a:t>iduciet</a:t>
            </a:r>
            <a:r>
              <a:rPr lang="fr-FR" sz="2400" baseline="30000" dirty="0">
                <a:latin typeface="+mn-lt"/>
                <a:ea typeface="+mn-ea"/>
              </a:rPr>
              <a:t> ut </a:t>
            </a:r>
            <a:r>
              <a:rPr lang="fr-FR" sz="2400" baseline="30000" dirty="0" err="1">
                <a:latin typeface="+mn-lt"/>
                <a:ea typeface="+mn-ea"/>
              </a:rPr>
              <a:t>lab</a:t>
            </a:r>
            <a:r>
              <a:rPr lang="fr-FR" sz="2400" baseline="30000" dirty="0">
                <a:latin typeface="+mn-lt"/>
                <a:ea typeface="+mn-ea"/>
              </a:rPr>
              <a:t> </a:t>
            </a:r>
            <a:r>
              <a:rPr lang="fr-FR" sz="2400" baseline="30000" dirty="0" err="1">
                <a:latin typeface="+mn-lt"/>
                <a:ea typeface="+mn-ea"/>
              </a:rPr>
              <a:t>int</a:t>
            </a:r>
            <a:r>
              <a:rPr lang="fr-FR" sz="2400" baseline="30000" dirty="0">
                <a:latin typeface="+mn-lt"/>
                <a:ea typeface="+mn-ea"/>
              </a:rPr>
              <a:t>.</a:t>
            </a: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Ficiunt</a:t>
            </a:r>
            <a:r>
              <a:rPr lang="fr-FR" sz="2400" baseline="30000" dirty="0">
                <a:latin typeface="+mn-lt"/>
                <a:ea typeface="+mn-ea"/>
              </a:rPr>
              <a:t> </a:t>
            </a:r>
            <a:r>
              <a:rPr lang="fr-FR" sz="2400" baseline="30000" dirty="0" err="1">
                <a:latin typeface="+mn-lt"/>
                <a:ea typeface="+mn-ea"/>
              </a:rPr>
              <a:t>dolupta</a:t>
            </a:r>
            <a:r>
              <a:rPr lang="fr-FR" sz="2400" baseline="30000" dirty="0">
                <a:latin typeface="+mn-lt"/>
                <a:ea typeface="+mn-ea"/>
              </a:rPr>
              <a:t> </a:t>
            </a:r>
            <a:r>
              <a:rPr lang="fr-FR" sz="2400" baseline="30000" dirty="0" err="1">
                <a:latin typeface="+mn-lt"/>
                <a:ea typeface="+mn-ea"/>
              </a:rPr>
              <a:t>cone</a:t>
            </a:r>
            <a:r>
              <a:rPr lang="fr-FR" sz="2400" baseline="30000" dirty="0">
                <a:latin typeface="+mn-lt"/>
                <a:ea typeface="+mn-ea"/>
              </a:rPr>
              <a:t> </a:t>
            </a:r>
            <a:r>
              <a:rPr lang="fr-FR" sz="2400" baseline="30000" dirty="0" err="1">
                <a:latin typeface="+mn-lt"/>
                <a:ea typeface="+mn-ea"/>
              </a:rPr>
              <a:t>poris</a:t>
            </a:r>
            <a:r>
              <a:rPr lang="fr-FR" sz="2400" baseline="30000" dirty="0">
                <a:latin typeface="+mn-lt"/>
                <a:ea typeface="+mn-ea"/>
              </a:rPr>
              <a:t> </a:t>
            </a:r>
            <a:r>
              <a:rPr lang="fr-FR" sz="2400" baseline="30000" dirty="0" err="1">
                <a:latin typeface="+mn-lt"/>
                <a:ea typeface="+mn-ea"/>
              </a:rPr>
              <a:t>autaquu</a:t>
            </a:r>
            <a:r>
              <a:rPr lang="fr-FR" sz="2400" baseline="30000" dirty="0">
                <a:latin typeface="+mn-lt"/>
                <a:ea typeface="+mn-ea"/>
              </a:rPr>
              <a:t> </a:t>
            </a:r>
            <a:r>
              <a:rPr lang="fr-FR" sz="2400" baseline="30000" dirty="0" err="1">
                <a:latin typeface="+mn-lt"/>
                <a:ea typeface="+mn-ea"/>
              </a:rPr>
              <a:t>ndamus</a:t>
            </a:r>
            <a:r>
              <a:rPr lang="fr-FR" sz="2400" baseline="30000" dirty="0">
                <a:latin typeface="+mn-lt"/>
                <a:ea typeface="+mn-ea"/>
              </a:rPr>
              <a:t>, </a:t>
            </a:r>
            <a:r>
              <a:rPr lang="fr-FR" sz="2400" baseline="30000" dirty="0" err="1">
                <a:latin typeface="+mn-lt"/>
                <a:ea typeface="+mn-ea"/>
              </a:rPr>
              <a:t>cusciisque</a:t>
            </a:r>
            <a:r>
              <a:rPr lang="fr-FR" sz="2400" baseline="30000" dirty="0">
                <a:latin typeface="+mn-lt"/>
                <a:ea typeface="+mn-ea"/>
              </a:rPr>
              <a:t> mo tem </a:t>
            </a:r>
            <a:r>
              <a:rPr lang="fr-FR" sz="2400" baseline="30000" dirty="0" err="1">
                <a:latin typeface="+mn-lt"/>
                <a:ea typeface="+mn-ea"/>
              </a:rPr>
              <a:t>aut</a:t>
            </a:r>
            <a:r>
              <a:rPr lang="fr-FR" sz="2400" baseline="30000" dirty="0">
                <a:latin typeface="+mn-lt"/>
                <a:ea typeface="+mn-ea"/>
              </a:rPr>
              <a:t> ut </a:t>
            </a:r>
            <a:r>
              <a:rPr lang="fr-FR" sz="2400" baseline="30000" dirty="0" err="1">
                <a:latin typeface="+mn-lt"/>
                <a:ea typeface="+mn-ea"/>
              </a:rPr>
              <a:t>fugitin</a:t>
            </a:r>
            <a:r>
              <a:rPr lang="fr-FR" sz="2400" baseline="30000" dirty="0">
                <a:latin typeface="+mn-lt"/>
                <a:ea typeface="+mn-ea"/>
              </a:rPr>
              <a:t> </a:t>
            </a:r>
            <a:r>
              <a:rPr lang="fr-FR" sz="2400" baseline="30000" dirty="0" err="1">
                <a:latin typeface="+mn-lt"/>
                <a:ea typeface="+mn-ea"/>
              </a:rPr>
              <a:t>ullit</a:t>
            </a:r>
            <a:r>
              <a:rPr lang="fr-FR" sz="2400" baseline="30000" dirty="0">
                <a:latin typeface="+mn-lt"/>
                <a:ea typeface="+mn-ea"/>
              </a:rPr>
              <a:t>, </a:t>
            </a:r>
            <a:r>
              <a:rPr lang="fr-FR" sz="2400" baseline="30000" dirty="0" err="1">
                <a:latin typeface="+mn-lt"/>
                <a:ea typeface="+mn-ea"/>
              </a:rPr>
              <a:t>iliquo</a:t>
            </a:r>
            <a:endParaRPr lang="fr-FR" sz="2400" baseline="30000" dirty="0">
              <a:latin typeface="+mn-lt"/>
              <a:ea typeface="+mn-ea"/>
            </a:endParaRP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omnis</a:t>
            </a:r>
            <a:r>
              <a:rPr lang="fr-FR" sz="2400" baseline="30000" dirty="0">
                <a:latin typeface="+mn-lt"/>
                <a:ea typeface="+mn-ea"/>
              </a:rPr>
              <a:t> </a:t>
            </a:r>
            <a:r>
              <a:rPr lang="fr-FR" sz="2400" baseline="30000" dirty="0" err="1">
                <a:latin typeface="+mn-lt"/>
                <a:ea typeface="+mn-ea"/>
              </a:rPr>
              <a:t>dolles</a:t>
            </a:r>
            <a:r>
              <a:rPr lang="fr-FR" sz="2400" baseline="30000" dirty="0">
                <a:latin typeface="+mn-lt"/>
                <a:ea typeface="+mn-ea"/>
              </a:rPr>
              <a:t> </a:t>
            </a:r>
            <a:r>
              <a:rPr lang="fr-FR" sz="2400" baseline="30000" dirty="0" err="1">
                <a:latin typeface="+mn-lt"/>
                <a:ea typeface="+mn-ea"/>
              </a:rPr>
              <a:t>diorumquam</a:t>
            </a:r>
            <a:r>
              <a:rPr lang="fr-FR" sz="2400" baseline="30000" dirty="0">
                <a:latin typeface="+mn-lt"/>
                <a:ea typeface="+mn-ea"/>
              </a:rPr>
              <a:t>, </a:t>
            </a:r>
            <a:r>
              <a:rPr lang="fr-FR" sz="2400" baseline="30000" dirty="0" err="1">
                <a:latin typeface="+mn-lt"/>
                <a:ea typeface="+mn-ea"/>
              </a:rPr>
              <a:t>ius</a:t>
            </a:r>
            <a:r>
              <a:rPr lang="fr-FR" sz="2400" baseline="30000" dirty="0">
                <a:latin typeface="+mn-lt"/>
                <a:ea typeface="+mn-ea"/>
              </a:rPr>
              <a:t> </a:t>
            </a:r>
            <a:r>
              <a:rPr lang="fr-FR" sz="2400" baseline="30000" dirty="0" err="1">
                <a:latin typeface="+mn-lt"/>
                <a:ea typeface="+mn-ea"/>
              </a:rPr>
              <a:t>sinvers</a:t>
            </a:r>
            <a:r>
              <a:rPr lang="fr-FR" sz="2400" baseline="30000" dirty="0">
                <a:latin typeface="+mn-lt"/>
                <a:ea typeface="+mn-ea"/>
              </a:rPr>
              <a:t> </a:t>
            </a:r>
            <a:r>
              <a:rPr lang="fr-FR" sz="2400" baseline="30000" dirty="0" err="1">
                <a:latin typeface="+mn-lt"/>
                <a:ea typeface="+mn-ea"/>
              </a:rPr>
              <a:t>pelitia</a:t>
            </a:r>
            <a:r>
              <a:rPr lang="fr-FR" sz="2400" baseline="30000" dirty="0">
                <a:latin typeface="+mn-lt"/>
                <a:ea typeface="+mn-ea"/>
              </a:rPr>
              <a:t> quo </a:t>
            </a:r>
            <a:r>
              <a:rPr lang="fr-FR" sz="2400" baseline="30000" dirty="0" err="1">
                <a:latin typeface="+mn-lt"/>
                <a:ea typeface="+mn-ea"/>
              </a:rPr>
              <a:t>ea</a:t>
            </a:r>
            <a:r>
              <a:rPr lang="fr-FR" sz="2400" baseline="30000" dirty="0">
                <a:latin typeface="+mn-lt"/>
                <a:ea typeface="+mn-ea"/>
              </a:rPr>
              <a:t> </a:t>
            </a:r>
            <a:r>
              <a:rPr lang="fr-FR" sz="2400" baseline="30000" dirty="0" err="1">
                <a:latin typeface="+mn-lt"/>
                <a:ea typeface="+mn-ea"/>
              </a:rPr>
              <a:t>nam</a:t>
            </a:r>
            <a:r>
              <a:rPr lang="fr-FR" sz="2400" baseline="30000" dirty="0">
                <a:latin typeface="+mn-lt"/>
                <a:ea typeface="+mn-ea"/>
              </a:rPr>
              <a:t> </a:t>
            </a:r>
            <a:r>
              <a:rPr lang="fr-FR" sz="2400" baseline="30000" dirty="0" err="1">
                <a:latin typeface="+mn-lt"/>
                <a:ea typeface="+mn-ea"/>
              </a:rPr>
              <a:t>repudit</a:t>
            </a:r>
            <a:r>
              <a:rPr lang="fr-FR" sz="2400" baseline="30000" dirty="0">
                <a:latin typeface="+mn-lt"/>
                <a:ea typeface="+mn-ea"/>
              </a:rPr>
              <a:t> </a:t>
            </a:r>
            <a:r>
              <a:rPr lang="fr-FR" sz="2400" baseline="30000" dirty="0" err="1">
                <a:latin typeface="+mn-lt"/>
                <a:ea typeface="+mn-ea"/>
              </a:rPr>
              <a:t>atisciam</a:t>
            </a:r>
            <a:r>
              <a:rPr lang="fr-FR" sz="2400" baseline="30000" dirty="0">
                <a:latin typeface="+mn-lt"/>
                <a:ea typeface="+mn-ea"/>
              </a:rPr>
              <a:t> </a:t>
            </a:r>
            <a:r>
              <a:rPr lang="fr-FR" sz="2400" baseline="30000" dirty="0" err="1">
                <a:latin typeface="+mn-lt"/>
                <a:ea typeface="+mn-ea"/>
              </a:rPr>
              <a:t>expera</a:t>
            </a:r>
            <a:r>
              <a:rPr lang="fr-FR" sz="2400" baseline="30000" dirty="0">
                <a:latin typeface="+mn-lt"/>
                <a:ea typeface="+mn-ea"/>
              </a:rPr>
              <a:t> </a:t>
            </a:r>
            <a:r>
              <a:rPr lang="fr-FR" sz="2400" baseline="30000" dirty="0" err="1">
                <a:latin typeface="+mn-lt"/>
                <a:ea typeface="+mn-ea"/>
              </a:rPr>
              <a:t>iliciae</a:t>
            </a:r>
            <a:r>
              <a:rPr lang="fr-FR" sz="2400" baseline="30000" dirty="0">
                <a:latin typeface="+mn-lt"/>
                <a:ea typeface="+mn-ea"/>
              </a:rPr>
              <a:t> </a:t>
            </a:r>
            <a:r>
              <a:rPr lang="fr-FR" sz="2400" baseline="30000" dirty="0" err="1">
                <a:latin typeface="+mn-lt"/>
                <a:ea typeface="+mn-ea"/>
              </a:rPr>
              <a:t>cepernat</a:t>
            </a:r>
            <a:r>
              <a:rPr lang="fr-FR" sz="2400" baseline="30000" dirty="0">
                <a:latin typeface="+mn-lt"/>
                <a:ea typeface="+mn-ea"/>
              </a:rPr>
              <a:t> </a:t>
            </a:r>
            <a:r>
              <a:rPr lang="fr-FR" sz="2400" baseline="30000" dirty="0" err="1">
                <a:latin typeface="+mn-lt"/>
                <a:ea typeface="+mn-ea"/>
              </a:rPr>
              <a:t>fugitas</a:t>
            </a:r>
            <a:r>
              <a:rPr lang="fr-FR" sz="2400" baseline="30000" dirty="0">
                <a:latin typeface="+mn-lt"/>
                <a:ea typeface="+mn-ea"/>
              </a:rPr>
              <a:t> sa </a:t>
            </a:r>
            <a:r>
              <a:rPr lang="fr-FR" sz="2400" baseline="30000" dirty="0" err="1">
                <a:latin typeface="+mn-lt"/>
                <a:ea typeface="+mn-ea"/>
              </a:rPr>
              <a:t>conse</a:t>
            </a:r>
            <a:r>
              <a:rPr lang="fr-FR" sz="2400" baseline="30000" dirty="0">
                <a:latin typeface="+mn-lt"/>
                <a:ea typeface="+mn-ea"/>
              </a:rPr>
              <a:t> </a:t>
            </a:r>
            <a:r>
              <a:rPr lang="fr-FR" sz="2400" baseline="30000" dirty="0" err="1">
                <a:latin typeface="+mn-lt"/>
                <a:ea typeface="+mn-ea"/>
              </a:rPr>
              <a:t>molo</a:t>
            </a:r>
            <a:r>
              <a:rPr lang="fr-FR" sz="2400" baseline="30000" dirty="0">
                <a:latin typeface="+mn-lt"/>
                <a:ea typeface="+mn-ea"/>
              </a:rPr>
              <a:t> </a:t>
            </a:r>
            <a:r>
              <a:rPr lang="fr-FR" sz="2400" baseline="30000" dirty="0" err="1">
                <a:latin typeface="+mn-lt"/>
                <a:ea typeface="+mn-ea"/>
              </a:rPr>
              <a:t>modi</a:t>
            </a:r>
            <a:r>
              <a:rPr lang="fr-FR" sz="2400" baseline="30000" dirty="0">
                <a:latin typeface="+mn-lt"/>
                <a:ea typeface="+mn-ea"/>
              </a:rPr>
              <a:t> </a:t>
            </a:r>
            <a:r>
              <a:rPr lang="fr-FR" sz="2400" baseline="30000" dirty="0" err="1">
                <a:latin typeface="+mn-lt"/>
                <a:ea typeface="+mn-ea"/>
              </a:rPr>
              <a:t>berecti</a:t>
            </a:r>
            <a:r>
              <a:rPr lang="fr-FR" sz="2400" baseline="30000" dirty="0">
                <a:latin typeface="+mn-lt"/>
                <a:ea typeface="+mn-ea"/>
              </a:rPr>
              <a:t> tem </a:t>
            </a:r>
            <a:r>
              <a:rPr lang="fr-FR" sz="2400" baseline="30000" dirty="0" err="1">
                <a:latin typeface="+mn-lt"/>
                <a:ea typeface="+mn-ea"/>
              </a:rPr>
              <a:t>ius</a:t>
            </a:r>
            <a:r>
              <a:rPr lang="fr-FR" sz="2400" baseline="30000" dirty="0">
                <a:latin typeface="+mn-lt"/>
                <a:ea typeface="+mn-ea"/>
              </a:rPr>
              <a:t>, officie </a:t>
            </a:r>
            <a:r>
              <a:rPr lang="fr-FR" sz="2400" baseline="30000" dirty="0" err="1">
                <a:latin typeface="+mn-lt"/>
                <a:ea typeface="+mn-ea"/>
              </a:rPr>
              <a:t>ndiscipsam</a:t>
            </a:r>
            <a:endParaRPr lang="fr-FR" sz="2400" i="1" dirty="0">
              <a:latin typeface="+mn-lt"/>
              <a:ea typeface="+mn-ea"/>
            </a:endParaRPr>
          </a:p>
        </p:txBody>
      </p:sp>
      <p:sp>
        <p:nvSpPr>
          <p:cNvPr id="10" name="Rogner un rectangle à un seul coin 10"/>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11"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Espace réservé du contenu 2"/>
          <p:cNvSpPr txBox="1">
            <a:spLocks/>
          </p:cNvSpPr>
          <p:nvPr/>
        </p:nvSpPr>
        <p:spPr>
          <a:xfrm>
            <a:off x="224367" y="1146176"/>
            <a:ext cx="3778251" cy="288925"/>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rgbClr val="FFFFFF"/>
                </a:solidFill>
              </a:rPr>
              <a:t>titre</a:t>
            </a:r>
            <a:endParaRPr lang="fr-FR" sz="1200" b="1" dirty="0">
              <a:solidFill>
                <a:srgbClr val="FFFFFF"/>
              </a:solidFill>
            </a:endParaRPr>
          </a:p>
        </p:txBody>
      </p:sp>
      <p:sp>
        <p:nvSpPr>
          <p:cNvPr id="1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5"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16"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7"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35333589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0" y="819151"/>
            <a:ext cx="12192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5854701" y="1576389"/>
            <a:ext cx="5814484" cy="2625725"/>
          </a:xfrm>
          <a:prstGeom prst="rect">
            <a:avLst/>
          </a:prstGeom>
          <a:solidFill>
            <a:srgbClr val="FFFFFF">
              <a:alpha val="92000"/>
            </a:srgbClr>
          </a:solidFill>
          <a:ln>
            <a:noFill/>
          </a:ln>
        </p:spPr>
        <p:txBody>
          <a:bodyPr tIns="280800"/>
          <a:lstStyle/>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excerferum</a:t>
            </a:r>
            <a:r>
              <a:rPr lang="fr-FR" sz="2800" b="1" baseline="30000" dirty="0">
                <a:latin typeface="+mn-lt"/>
                <a:ea typeface="+mn-ea"/>
              </a:rPr>
              <a:t> </a:t>
            </a:r>
            <a:r>
              <a:rPr lang="fr-FR" sz="2800" b="1" baseline="30000" dirty="0" err="1">
                <a:latin typeface="+mn-lt"/>
                <a:ea typeface="+mn-ea"/>
              </a:rPr>
              <a:t>nuscien</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ditione</a:t>
            </a:r>
            <a:r>
              <a:rPr lang="fr-FR" sz="2800" b="1" baseline="30000" dirty="0">
                <a:latin typeface="+mn-lt"/>
                <a:ea typeface="+mn-ea"/>
              </a:rPr>
              <a:t> </a:t>
            </a:r>
            <a:r>
              <a:rPr lang="fr-FR" sz="2800" b="1" baseline="30000" dirty="0" err="1">
                <a:latin typeface="+mn-lt"/>
                <a:ea typeface="+mn-ea"/>
              </a:rPr>
              <a:t>dic</a:t>
            </a:r>
            <a:r>
              <a:rPr lang="fr-FR" sz="2800" b="1" baseline="30000" dirty="0">
                <a:latin typeface="+mn-lt"/>
                <a:ea typeface="+mn-ea"/>
              </a:rPr>
              <a:t> tem </a:t>
            </a:r>
            <a:r>
              <a:rPr lang="fr-FR" sz="2800" b="1" baseline="30000" dirty="0" err="1">
                <a:latin typeface="+mn-lt"/>
                <a:ea typeface="+mn-ea"/>
              </a:rPr>
              <a:t>hiciliciist</a:t>
            </a:r>
            <a:r>
              <a:rPr lang="fr-FR" sz="2800" b="1" baseline="30000" dirty="0">
                <a:latin typeface="+mn-lt"/>
                <a:ea typeface="+mn-ea"/>
              </a:rPr>
              <a:t>, con rem </a:t>
            </a:r>
            <a:r>
              <a:rPr lang="fr-FR" sz="2800" b="1" baseline="30000" dirty="0" err="1">
                <a:latin typeface="+mn-lt"/>
                <a:ea typeface="+mn-ea"/>
              </a:rPr>
              <a:t>aut</a:t>
            </a:r>
            <a:r>
              <a:rPr lang="fr-FR" sz="2800" b="1" baseline="30000" dirty="0">
                <a:latin typeface="+mn-lt"/>
                <a:ea typeface="+mn-ea"/>
              </a:rPr>
              <a:t> </a:t>
            </a:r>
            <a:r>
              <a:rPr lang="fr-FR" sz="2800" b="1" baseline="30000" dirty="0" err="1">
                <a:latin typeface="+mn-lt"/>
                <a:ea typeface="+mn-ea"/>
              </a:rPr>
              <a:t>volest</a:t>
            </a:r>
            <a:r>
              <a:rPr lang="fr-FR" sz="2800" b="1" baseline="30000" dirty="0">
                <a:latin typeface="+mn-lt"/>
                <a:ea typeface="+mn-ea"/>
              </a:rPr>
              <a:t>, </a:t>
            </a:r>
            <a:r>
              <a:rPr lang="fr-FR" sz="2800" b="1" baseline="30000" dirty="0" err="1">
                <a:latin typeface="+mn-lt"/>
                <a:ea typeface="+mn-ea"/>
              </a:rPr>
              <a:t>sedi</a:t>
            </a:r>
            <a:r>
              <a:rPr lang="fr-FR" sz="2800" b="1" baseline="30000" dirty="0">
                <a:latin typeface="+mn-lt"/>
                <a:ea typeface="+mn-ea"/>
              </a:rPr>
              <a:t> doles </a:t>
            </a: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erro</a:t>
            </a:r>
            <a:r>
              <a:rPr lang="fr-FR" sz="2800" b="1" baseline="30000" dirty="0">
                <a:latin typeface="+mn-lt"/>
                <a:ea typeface="+mn-ea"/>
              </a:rPr>
              <a:t> te sa </a:t>
            </a:r>
            <a:r>
              <a:rPr lang="fr-FR" sz="2800" b="1" baseline="30000" dirty="0" err="1">
                <a:latin typeface="+mn-lt"/>
                <a:ea typeface="+mn-ea"/>
              </a:rPr>
              <a:t>sam</a:t>
            </a:r>
            <a:r>
              <a:rPr lang="fr-FR" sz="2800" b="1" baseline="30000" dirty="0">
                <a:latin typeface="+mn-lt"/>
                <a:ea typeface="+mn-ea"/>
              </a:rPr>
              <a:t> </a:t>
            </a:r>
            <a:r>
              <a:rPr lang="fr-FR" sz="2800" b="1" baseline="30000" dirty="0" err="1">
                <a:latin typeface="+mn-lt"/>
                <a:ea typeface="+mn-ea"/>
              </a:rPr>
              <a:t>volum</a:t>
            </a:r>
            <a:r>
              <a:rPr lang="fr-FR" sz="2800" b="1" baseline="30000" dirty="0">
                <a:latin typeface="+mn-lt"/>
                <a:ea typeface="+mn-ea"/>
              </a:rPr>
              <a:t> </a:t>
            </a:r>
            <a:r>
              <a:rPr lang="fr-FR" sz="2800" b="1" baseline="30000" dirty="0" err="1">
                <a:latin typeface="+mn-lt"/>
                <a:ea typeface="+mn-ea"/>
              </a:rPr>
              <a:t>dolumqui</a:t>
            </a:r>
            <a:r>
              <a:rPr lang="fr-FR" sz="2800" b="1" baseline="30000" dirty="0">
                <a:latin typeface="+mn-lt"/>
                <a:ea typeface="+mn-ea"/>
              </a:rPr>
              <a:t> </a:t>
            </a:r>
            <a:r>
              <a:rPr lang="fr-FR" sz="2800" b="1" baseline="30000" dirty="0" err="1">
                <a:latin typeface="+mn-lt"/>
                <a:ea typeface="+mn-ea"/>
              </a:rPr>
              <a:t>aceprae</a:t>
            </a:r>
            <a:r>
              <a:rPr lang="fr-FR" sz="2800" b="1" baseline="30000" dirty="0">
                <a:latin typeface="+mn-lt"/>
                <a:ea typeface="+mn-ea"/>
              </a:rPr>
              <a:t> </a:t>
            </a:r>
            <a:r>
              <a:rPr lang="fr-FR" sz="2800" b="1" baseline="30000" dirty="0" err="1">
                <a:latin typeface="+mn-lt"/>
                <a:ea typeface="+mn-ea"/>
              </a:rPr>
              <a:t>eicipsa</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pelesequod</a:t>
            </a:r>
            <a:r>
              <a:rPr lang="fr-FR" sz="2800" b="1" baseline="30000" dirty="0">
                <a:latin typeface="+mn-lt"/>
                <a:ea typeface="+mn-ea"/>
              </a:rPr>
              <a:t> que cum </a:t>
            </a:r>
            <a:r>
              <a:rPr lang="fr-FR" sz="2800" b="1" baseline="30000" dirty="0" err="1">
                <a:latin typeface="+mn-lt"/>
                <a:ea typeface="+mn-ea"/>
              </a:rPr>
              <a:t>hicieni</a:t>
            </a:r>
            <a:endParaRPr lang="fr-FR" sz="2800" b="1" dirty="0">
              <a:latin typeface="+mn-lt"/>
              <a:ea typeface="+mn-ea"/>
            </a:endParaRPr>
          </a:p>
        </p:txBody>
      </p:sp>
      <p:sp>
        <p:nvSpPr>
          <p:cNvPr id="5" name="Espace réservé du contenu 2"/>
          <p:cNvSpPr txBox="1">
            <a:spLocks/>
          </p:cNvSpPr>
          <p:nvPr/>
        </p:nvSpPr>
        <p:spPr>
          <a:xfrm>
            <a:off x="5744634" y="1409700"/>
            <a:ext cx="1104900" cy="2682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800" b="1" smtClean="0">
                <a:solidFill>
                  <a:srgbClr val="FFFFFF"/>
                </a:solidFill>
              </a:rPr>
              <a:t>titre</a:t>
            </a:r>
            <a:endParaRPr lang="fr-FR" sz="1800" b="1" dirty="0">
              <a:solidFill>
                <a:srgbClr val="FFFFFF"/>
              </a:solidFill>
            </a:endParaRPr>
          </a:p>
        </p:txBody>
      </p:sp>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gner un rectangle à un seul coin 7"/>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cxnSp>
        <p:nvCxnSpPr>
          <p:cNvPr id="8" name="Connecteur droit 7"/>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9"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chemeClr val="tx2"/>
                </a:solidFill>
                <a:cs typeface="Arial" pitchFamily="34" charset="0"/>
              </a:defRPr>
            </a:lvl1pPr>
          </a:lstStyle>
          <a:p>
            <a:fld id="{76107CDB-A3DE-4759-9B71-5E0C1E61424B}" type="datetimeFigureOut">
              <a:rPr lang="fr-FR" smtClean="0"/>
              <a:t>04/10/2024</a:t>
            </a:fld>
            <a:endParaRPr lang="fr-FR"/>
          </a:p>
        </p:txBody>
      </p:sp>
      <p:sp>
        <p:nvSpPr>
          <p:cNvPr id="10"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5248587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smtClean="0"/>
            </a:lvl1pPr>
          </a:lstStyle>
          <a:p>
            <a:fld id="{76107CDB-A3DE-4759-9B71-5E0C1E61424B}" type="datetimeFigureOut">
              <a:rPr lang="fr-FR" smtClean="0"/>
              <a:t>04/10/2024</a:t>
            </a:fld>
            <a:endParaRPr lang="fr-F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vl1pPr>
          </a:lstStyle>
          <a:p>
            <a:endParaRPr lang="fr-F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3839572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9743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27806720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956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12261954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26375604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228650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6236619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25110991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450B19-8F23-495B-9336-CAF1B3A42513}" type="slidenum">
              <a:rPr lang="fr-FR" smtClean="0"/>
              <a:pPr/>
              <a:t>‹N°›</a:t>
            </a:fld>
            <a:endParaRPr lang="fr-FR"/>
          </a:p>
        </p:txBody>
      </p:sp>
    </p:spTree>
    <p:extLst>
      <p:ext uri="{BB962C8B-B14F-4D97-AF65-F5344CB8AC3E}">
        <p14:creationId xmlns:p14="http://schemas.microsoft.com/office/powerpoint/2010/main" val="13111804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1605338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19422849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3B3C94-C967-4213-BF56-FE750B049722}" type="datetimeFigureOut">
              <a:rPr lang="fr-FR" smtClean="0"/>
              <a:pPr/>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50B19-8F23-495B-9336-CAF1B3A42513}" type="slidenum">
              <a:rPr lang="fr-FR" smtClean="0"/>
              <a:pPr/>
              <a:t>‹N°›</a:t>
            </a:fld>
            <a:endParaRPr lang="fr-FR"/>
          </a:p>
        </p:txBody>
      </p:sp>
    </p:spTree>
    <p:extLst>
      <p:ext uri="{BB962C8B-B14F-4D97-AF65-F5344CB8AC3E}">
        <p14:creationId xmlns:p14="http://schemas.microsoft.com/office/powerpoint/2010/main" val="7488646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8837694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42639603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30474854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107CDB-A3DE-4759-9B71-5E0C1E61424B}"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15654203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405533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CE0226-2BB6-46EC-9DB7-7461F0EE632A}"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1725002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41020352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16434894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6403619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16402993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37067020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59EDDD-0E44-42A0-9FBA-E8DC9D0841C3}" type="datetimeFigureOut">
              <a:rPr lang="fr-FR" smtClean="0"/>
              <a:pPr/>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5BF4ED-8A8B-4F6C-A93A-C6E9A74629A1}" type="slidenum">
              <a:rPr lang="fr-FR" smtClean="0"/>
              <a:pPr/>
              <a:t>‹N°›</a:t>
            </a:fld>
            <a:endParaRPr lang="fr-FR"/>
          </a:p>
        </p:txBody>
      </p:sp>
    </p:spTree>
    <p:extLst>
      <p:ext uri="{BB962C8B-B14F-4D97-AF65-F5344CB8AC3E}">
        <p14:creationId xmlns:p14="http://schemas.microsoft.com/office/powerpoint/2010/main" val="32101941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0668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5362376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6407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810762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174251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9208301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CE0226-2BB6-46EC-9DB7-7461F0EE632A}"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4231714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9167702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1CCCF-770E-4C37-8BBC-429776AE00E8}" type="slidenum">
              <a:rPr lang="fr-FR" smtClean="0"/>
              <a:t>‹N°›</a:t>
            </a:fld>
            <a:endParaRPr lang="fr-FR"/>
          </a:p>
        </p:txBody>
      </p:sp>
    </p:spTree>
    <p:extLst>
      <p:ext uri="{BB962C8B-B14F-4D97-AF65-F5344CB8AC3E}">
        <p14:creationId xmlns:p14="http://schemas.microsoft.com/office/powerpoint/2010/main" val="8572487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7209268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0930345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9170453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 preserve="1">
  <p:cSld name="1_Deux contenu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373F"/>
                </a:solidFill>
                <a:latin typeface="Calibri"/>
                <a:cs typeface="Calibri"/>
              </a:defRPr>
            </a:lvl1pPr>
          </a:lstStyle>
          <a:p>
            <a:r>
              <a:rPr lang="fr-FR" smtClean="0"/>
              <a:t>Modifiez le style du titre</a:t>
            </a:r>
            <a:endParaRPr/>
          </a:p>
        </p:txBody>
      </p:sp>
      <p:sp>
        <p:nvSpPr>
          <p:cNvPr id="3" name="Holder 3"/>
          <p:cNvSpPr>
            <a:spLocks noGrp="1"/>
          </p:cNvSpPr>
          <p:nvPr>
            <p:ph sz="half" idx="2"/>
          </p:nvPr>
        </p:nvSpPr>
        <p:spPr>
          <a:xfrm>
            <a:off x="60960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4" name="Holder 4"/>
          <p:cNvSpPr>
            <a:spLocks noGrp="1"/>
          </p:cNvSpPr>
          <p:nvPr>
            <p:ph sz="half" idx="3"/>
          </p:nvPr>
        </p:nvSpPr>
        <p:spPr>
          <a:xfrm>
            <a:off x="627888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46296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6970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6342837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1CCCF-770E-4C37-8BBC-429776AE00E8}" type="slidenum">
              <a:rPr lang="fr-FR" smtClean="0"/>
              <a:t>‹N°›</a:t>
            </a:fld>
            <a:endParaRPr lang="fr-FR"/>
          </a:p>
        </p:txBody>
      </p:sp>
    </p:spTree>
    <p:extLst>
      <p:ext uri="{BB962C8B-B14F-4D97-AF65-F5344CB8AC3E}">
        <p14:creationId xmlns:p14="http://schemas.microsoft.com/office/powerpoint/2010/main" val="27700261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275284"/>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08731008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4578085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67674671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01913527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123060431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50322867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06601388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831742393"/>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6296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186338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9091242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9417223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2387253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5517967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8271823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5106963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DBD9E1-1957-45B0-BE82-52C0A4F002A9}" type="datetimeFigureOut">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2823656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7205183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697418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867472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2457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8717894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6694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0653233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67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3767581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4111735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CE0226-2BB6-46EC-9DB7-7461F0EE632A}"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5193317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8209159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1CCCF-770E-4C37-8BBC-429776AE00E8}" type="slidenum">
              <a:rPr lang="fr-FR" smtClean="0"/>
              <a:t>‹N°›</a:t>
            </a:fld>
            <a:endParaRPr lang="fr-FR"/>
          </a:p>
        </p:txBody>
      </p:sp>
    </p:spTree>
    <p:extLst>
      <p:ext uri="{BB962C8B-B14F-4D97-AF65-F5344CB8AC3E}">
        <p14:creationId xmlns:p14="http://schemas.microsoft.com/office/powerpoint/2010/main" val="17032146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6987535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554937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94989332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5568521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obj" preserve="1">
  <p:cSld name="1_Deux contenu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373F"/>
                </a:solidFill>
                <a:latin typeface="Calibri"/>
                <a:cs typeface="Calibri"/>
              </a:defRPr>
            </a:lvl1pPr>
          </a:lstStyle>
          <a:p>
            <a:r>
              <a:rPr lang="fr-FR" smtClean="0"/>
              <a:t>Modifiez le style du titre</a:t>
            </a:r>
            <a:endParaRPr/>
          </a:p>
        </p:txBody>
      </p:sp>
      <p:sp>
        <p:nvSpPr>
          <p:cNvPr id="3" name="Holder 3"/>
          <p:cNvSpPr>
            <a:spLocks noGrp="1"/>
          </p:cNvSpPr>
          <p:nvPr>
            <p:ph sz="half" idx="2"/>
          </p:nvPr>
        </p:nvSpPr>
        <p:spPr>
          <a:xfrm>
            <a:off x="60960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4" name="Holder 4"/>
          <p:cNvSpPr>
            <a:spLocks noGrp="1"/>
          </p:cNvSpPr>
          <p:nvPr>
            <p:ph sz="half" idx="3"/>
          </p:nvPr>
        </p:nvSpPr>
        <p:spPr>
          <a:xfrm>
            <a:off x="627888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9344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451011"/>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56551292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42711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89954373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52395797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04286375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5127234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843134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Deux contenu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373F"/>
                </a:solidFill>
                <a:latin typeface="Calibri"/>
                <a:cs typeface="Calibri"/>
              </a:defRPr>
            </a:lvl1pPr>
          </a:lstStyle>
          <a:p>
            <a:r>
              <a:rPr lang="fr-FR" smtClean="0"/>
              <a:t>Modifiez le style du titre</a:t>
            </a:r>
            <a:endParaRPr/>
          </a:p>
        </p:txBody>
      </p:sp>
      <p:sp>
        <p:nvSpPr>
          <p:cNvPr id="3" name="Holder 3"/>
          <p:cNvSpPr>
            <a:spLocks noGrp="1"/>
          </p:cNvSpPr>
          <p:nvPr>
            <p:ph sz="half" idx="2"/>
          </p:nvPr>
        </p:nvSpPr>
        <p:spPr>
          <a:xfrm>
            <a:off x="60960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4" name="Holder 4"/>
          <p:cNvSpPr>
            <a:spLocks noGrp="1"/>
          </p:cNvSpPr>
          <p:nvPr>
            <p:ph sz="half" idx="3"/>
          </p:nvPr>
        </p:nvSpPr>
        <p:spPr>
          <a:xfrm>
            <a:off x="627888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28176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13263858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54648604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87230394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1717748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2418467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7083037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22310260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97057419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7479719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DBD9E1-1957-45B0-BE82-52C0A4F002A9}" type="datetimeFigureOut">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616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80845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269439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15256525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0927728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18819670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076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8485320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6803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429367639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64549533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CE0226-2BB6-46EC-9DB7-7461F0EE632A}"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2938070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615001906"/>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CE0226-2BB6-46EC-9DB7-7461F0EE632A}"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635061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1CCCF-770E-4C37-8BBC-429776AE00E8}" type="slidenum">
              <a:rPr lang="fr-FR" smtClean="0"/>
              <a:t>‹N°›</a:t>
            </a:fld>
            <a:endParaRPr lang="fr-FR"/>
          </a:p>
        </p:txBody>
      </p:sp>
    </p:spTree>
    <p:extLst>
      <p:ext uri="{BB962C8B-B14F-4D97-AF65-F5344CB8AC3E}">
        <p14:creationId xmlns:p14="http://schemas.microsoft.com/office/powerpoint/2010/main" val="25940099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CE0226-2BB6-46EC-9DB7-7461F0EE632A}"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177972298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4982682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CE0226-2BB6-46EC-9DB7-7461F0EE632A}"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81CCCF-770E-4C37-8BBC-429776AE00E8}" type="slidenum">
              <a:rPr lang="fr-FR" smtClean="0"/>
              <a:t>‹N°›</a:t>
            </a:fld>
            <a:endParaRPr lang="fr-FR"/>
          </a:p>
        </p:txBody>
      </p:sp>
    </p:spTree>
    <p:extLst>
      <p:ext uri="{BB962C8B-B14F-4D97-AF65-F5344CB8AC3E}">
        <p14:creationId xmlns:p14="http://schemas.microsoft.com/office/powerpoint/2010/main" val="37444332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reserve="1">
  <p:cSld name="1_Deux contenu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373F"/>
                </a:solidFill>
                <a:latin typeface="Calibri"/>
                <a:cs typeface="Calibri"/>
              </a:defRPr>
            </a:lvl1pPr>
          </a:lstStyle>
          <a:p>
            <a:r>
              <a:rPr lang="fr-FR" smtClean="0"/>
              <a:t>Modifiez le style du titre</a:t>
            </a:r>
            <a:endParaRPr/>
          </a:p>
        </p:txBody>
      </p:sp>
      <p:sp>
        <p:nvSpPr>
          <p:cNvPr id="3" name="Holder 3"/>
          <p:cNvSpPr>
            <a:spLocks noGrp="1"/>
          </p:cNvSpPr>
          <p:nvPr>
            <p:ph sz="half" idx="2"/>
          </p:nvPr>
        </p:nvSpPr>
        <p:spPr>
          <a:xfrm>
            <a:off x="60960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4" name="Holder 4"/>
          <p:cNvSpPr>
            <a:spLocks noGrp="1"/>
          </p:cNvSpPr>
          <p:nvPr>
            <p:ph sz="half" idx="3"/>
          </p:nvPr>
        </p:nvSpPr>
        <p:spPr>
          <a:xfrm>
            <a:off x="6278880" y="1577341"/>
            <a:ext cx="5303520" cy="207749"/>
          </a:xfrm>
          <a:prstGeom prst="rect">
            <a:avLst/>
          </a:prstGeom>
        </p:spPr>
        <p:txBody>
          <a:bodyPr wrap="square" lIns="0" tIns="0" rIns="0" bIns="0">
            <a:spAutoFit/>
          </a:bodyPr>
          <a:lstStyle>
            <a:lvl1pPr>
              <a:defRPr/>
            </a:lvl1pPr>
          </a:lstStyle>
          <a:p>
            <a:pPr lvl="0"/>
            <a:r>
              <a:rPr lang="fr-FR" smtClean="0"/>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4768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93106"/>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52622254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0215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8083551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15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10857407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243652294"/>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121600889"/>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342553898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54920196"/>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97804325"/>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2608000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821087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708420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2336317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2308255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259743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2803000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0366485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9249085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9605759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Triangle rectangle 3"/>
          <p:cNvSpPr>
            <a:spLocks noChangeArrowheads="1"/>
          </p:cNvSpPr>
          <p:nvPr/>
        </p:nvSpPr>
        <p:spPr bwMode="auto">
          <a:xfrm flipV="1">
            <a:off x="0" y="1"/>
            <a:ext cx="12192000" cy="4429125"/>
          </a:xfrm>
          <a:prstGeom prst="rtTriangle">
            <a:avLst/>
          </a:prstGeom>
          <a:solidFill>
            <a:srgbClr val="009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defRPr/>
            </a:pPr>
            <a:r>
              <a:rPr lang="fr-FR" altLang="fr-FR" sz="1800" smtClean="0">
                <a:solidFill>
                  <a:srgbClr val="000000"/>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riangle rectangle 5"/>
          <p:cNvSpPr>
            <a:spLocks noChangeArrowheads="1"/>
          </p:cNvSpPr>
          <p:nvPr/>
        </p:nvSpPr>
        <p:spPr bwMode="auto">
          <a:xfrm flipV="1">
            <a:off x="0" y="1"/>
            <a:ext cx="12192000" cy="4429125"/>
          </a:xfrm>
          <a:prstGeom prst="rtTriangle">
            <a:avLst/>
          </a:prstGeom>
          <a:solidFill>
            <a:srgbClr val="009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defRPr/>
            </a:pPr>
            <a:r>
              <a:rPr lang="fr-FR" altLang="fr-FR" sz="1800" smtClean="0">
                <a:solidFill>
                  <a:srgbClr val="000000"/>
                </a:solidFill>
              </a:rPr>
              <a:t>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p:cNvSpPr>
            <a:spLocks noGrp="1"/>
          </p:cNvSpPr>
          <p:nvPr>
            <p:ph type="subTitle" idx="1"/>
          </p:nvPr>
        </p:nvSpPr>
        <p:spPr>
          <a:xfrm>
            <a:off x="2652098" y="2341151"/>
            <a:ext cx="7283068" cy="2083093"/>
          </a:xfrm>
          <a:prstGeom prst="rect">
            <a:avLst/>
          </a:prstGeom>
          <a:solidFill>
            <a:srgbClr val="443A31"/>
          </a:solidFill>
        </p:spPr>
        <p:txBody>
          <a:bodyPr lIns="180000" tIns="180000" rIns="180000" bIns="180000" anchor="ct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smtClean="0"/>
              <a:t>Modifier le style des sous-titres du masque</a:t>
            </a:r>
            <a:endParaRPr lang="fr-FR" noProof="0" dirty="0"/>
          </a:p>
        </p:txBody>
      </p:sp>
      <p:sp>
        <p:nvSpPr>
          <p:cNvPr id="15" name="Titre 14"/>
          <p:cNvSpPr>
            <a:spLocks noGrp="1"/>
          </p:cNvSpPr>
          <p:nvPr>
            <p:ph type="title"/>
          </p:nvPr>
        </p:nvSpPr>
        <p:spPr>
          <a:xfrm>
            <a:off x="270932" y="262056"/>
            <a:ext cx="8534400" cy="2066512"/>
          </a:xfrm>
        </p:spPr>
        <p:txBody>
          <a:bodyPr/>
          <a:lstStyle>
            <a:lvl1pPr>
              <a:defRPr>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2667101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Triangle rectangle 2"/>
          <p:cNvSpPr/>
          <p:nvPr/>
        </p:nvSpPr>
        <p:spPr>
          <a:xfrm flipV="1">
            <a:off x="0" y="0"/>
            <a:ext cx="12192000" cy="3479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sp>
        <p:nvSpPr>
          <p:cNvPr id="4" name="Triangle rectangle 3"/>
          <p:cNvSpPr/>
          <p:nvPr/>
        </p:nvSpPr>
        <p:spPr>
          <a:xfrm flipH="1">
            <a:off x="0" y="6248400"/>
            <a:ext cx="12192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67" y="3479800"/>
            <a:ext cx="1170516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7" name="Triangle rectangle 6"/>
          <p:cNvSpPr/>
          <p:nvPr/>
        </p:nvSpPr>
        <p:spPr>
          <a:xfrm flipV="1">
            <a:off x="0" y="0"/>
            <a:ext cx="12192000" cy="3479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sp>
        <p:nvSpPr>
          <p:cNvPr id="8" name="Triangle rectangle 7"/>
          <p:cNvSpPr/>
          <p:nvPr/>
        </p:nvSpPr>
        <p:spPr>
          <a:xfrm flipH="1">
            <a:off x="0" y="6248400"/>
            <a:ext cx="12192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pic>
        <p:nvPicPr>
          <p:cNvPr id="9"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67" y="3479800"/>
            <a:ext cx="1170516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68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72533" y="1236134"/>
            <a:ext cx="11525955" cy="4890030"/>
          </a:xfrm>
        </p:spPr>
        <p:txBody>
          <a:bodyPr>
            <a:no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 typeface="Lucida Grande"/>
              <a:buChar char="➔"/>
              <a:tabLst/>
              <a:defRPr sz="2000"/>
            </a:lvl1pPr>
            <a:lvl2pPr marL="742950" marR="0" indent="-285750" algn="l" defTabSz="457200" rtl="0" eaLnBrk="1" fontAlgn="auto" latinLnBrk="0" hangingPunct="1">
              <a:lnSpc>
                <a:spcPct val="100000"/>
              </a:lnSpc>
              <a:spcBef>
                <a:spcPct val="20000"/>
              </a:spcBef>
              <a:spcAft>
                <a:spcPts val="0"/>
              </a:spcAft>
              <a:buClr>
                <a:srgbClr val="009DE0"/>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10"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11"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2"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366953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9"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3" name="Espace réservé du contenu 2"/>
          <p:cNvSpPr>
            <a:spLocks noGrp="1"/>
          </p:cNvSpPr>
          <p:nvPr>
            <p:ph sz="half" idx="1"/>
          </p:nvPr>
        </p:nvSpPr>
        <p:spPr>
          <a:xfrm>
            <a:off x="609600" y="1261534"/>
            <a:ext cx="5384800" cy="4864630"/>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261535"/>
            <a:ext cx="5384800" cy="4864629"/>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2"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13"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4"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4070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Rectangle 1"/>
          <p:cNvSpPr/>
          <p:nvPr/>
        </p:nvSpPr>
        <p:spPr>
          <a:xfrm>
            <a:off x="0" y="0"/>
            <a:ext cx="12192000" cy="515778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ZoneTexte 2"/>
          <p:cNvSpPr txBox="1">
            <a:spLocks noChangeArrowheads="1"/>
          </p:cNvSpPr>
          <p:nvPr/>
        </p:nvSpPr>
        <p:spPr bwMode="auto">
          <a:xfrm>
            <a:off x="573618" y="5759450"/>
            <a:ext cx="90233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r>
              <a:rPr lang="fr-FR" sz="3200" smtClean="0">
                <a:solidFill>
                  <a:srgbClr val="009DE0"/>
                </a:solidFill>
                <a:cs typeface="Arial" charset="0"/>
              </a:rPr>
              <a:t>Chapitre 2</a:t>
            </a:r>
          </a:p>
        </p:txBody>
      </p:sp>
      <p:sp>
        <p:nvSpPr>
          <p:cNvPr id="4" name="Triangle isocèle 3"/>
          <p:cNvSpPr/>
          <p:nvPr/>
        </p:nvSpPr>
        <p:spPr>
          <a:xfrm rot="10800000">
            <a:off x="0" y="0"/>
            <a:ext cx="12192000" cy="5157788"/>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2192000" cy="515778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7" name="ZoneTexte 6"/>
          <p:cNvSpPr txBox="1">
            <a:spLocks noChangeArrowheads="1"/>
          </p:cNvSpPr>
          <p:nvPr/>
        </p:nvSpPr>
        <p:spPr bwMode="auto">
          <a:xfrm>
            <a:off x="573618" y="5759450"/>
            <a:ext cx="90233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r>
              <a:rPr lang="fr-FR" sz="3200" smtClean="0">
                <a:solidFill>
                  <a:srgbClr val="009DE0"/>
                </a:solidFill>
                <a:cs typeface="Arial" charset="0"/>
              </a:rPr>
              <a:t>Chapitre 2</a:t>
            </a:r>
          </a:p>
        </p:txBody>
      </p:sp>
      <p:sp>
        <p:nvSpPr>
          <p:cNvPr id="8" name="Triangle isocèle 7"/>
          <p:cNvSpPr/>
          <p:nvPr/>
        </p:nvSpPr>
        <p:spPr>
          <a:xfrm rot="10800000">
            <a:off x="0" y="0"/>
            <a:ext cx="12192000" cy="5157788"/>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9"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2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107CDB-A3DE-4759-9B71-5E0C1E61424B}"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264891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5566834" y="1308100"/>
            <a:ext cx="6161617" cy="3022600"/>
          </a:xfrm>
          <a:prstGeom prst="rect">
            <a:avLst/>
          </a:prstGeom>
          <a:noFill/>
          <a:ln w="9525">
            <a:solidFill>
              <a:srgbClr val="009DE0"/>
            </a:solidFill>
            <a:miter lim="800000"/>
            <a:headEnd/>
            <a:tailEnd/>
          </a:ln>
          <a:extLst>
            <a:ext uri="{909E8E84-426E-40DD-AFC4-6F175D3DCCD1}">
              <a14:hiddenFill xmlns:a14="http://schemas.microsoft.com/office/drawing/2010/main">
                <a:solidFill>
                  <a:srgbClr val="FFFFFF"/>
                </a:solidFill>
              </a14:hiddenFill>
            </a:ext>
          </a:extLst>
        </p:spPr>
      </p:pic>
      <p:sp>
        <p:nvSpPr>
          <p:cNvPr id="4" name="Triangle rectangle 3"/>
          <p:cNvSpPr/>
          <p:nvPr/>
        </p:nvSpPr>
        <p:spPr>
          <a:xfrm flipH="1">
            <a:off x="10640485" y="3597276"/>
            <a:ext cx="1087967" cy="7334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 name="Rectangle 4"/>
          <p:cNvSpPr>
            <a:spLocks noChangeArrowheads="1"/>
          </p:cNvSpPr>
          <p:nvPr/>
        </p:nvSpPr>
        <p:spPr bwMode="auto">
          <a:xfrm>
            <a:off x="9727582" y="4391026"/>
            <a:ext cx="200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fr-FR" altLang="fr-FR" sz="1200" baseline="30000" smtClean="0"/>
              <a:t>reptiumende re omnisinis dolori blaccup</a:t>
            </a:r>
            <a:endParaRPr lang="fr-FR" altLang="fr-FR" sz="1200" smtClean="0"/>
          </a:p>
        </p:txBody>
      </p:sp>
      <p:sp>
        <p:nvSpPr>
          <p:cNvPr id="6" name="ZoneTexte 5"/>
          <p:cNvSpPr txBox="1"/>
          <p:nvPr/>
        </p:nvSpPr>
        <p:spPr>
          <a:xfrm>
            <a:off x="5566834" y="4795839"/>
            <a:ext cx="6060017" cy="1462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280800"/>
          <a:lstStyle/>
          <a:p>
            <a:pPr eaLnBrk="1" fontAlgn="auto" hangingPunct="1">
              <a:spcBef>
                <a:spcPts val="0"/>
              </a:spcBef>
              <a:spcAft>
                <a:spcPts val="0"/>
              </a:spcAft>
              <a:buSzPct val="90000"/>
              <a:defRPr/>
            </a:pPr>
            <a:r>
              <a:rPr lang="fr-FR" sz="1800" baseline="30000" dirty="0" err="1">
                <a:solidFill>
                  <a:srgbClr val="FFFFFF"/>
                </a:solidFill>
              </a:rPr>
              <a:t>Itas</a:t>
            </a:r>
            <a:r>
              <a:rPr lang="fr-FR" sz="1800" baseline="30000" dirty="0">
                <a:solidFill>
                  <a:srgbClr val="FFFFFF"/>
                </a:solidFill>
              </a:rPr>
              <a:t> </a:t>
            </a:r>
            <a:r>
              <a:rPr lang="fr-FR" sz="1800" baseline="30000" dirty="0" err="1">
                <a:solidFill>
                  <a:srgbClr val="FFFFFF"/>
                </a:solidFill>
              </a:rPr>
              <a:t>eaquis</a:t>
            </a:r>
            <a:r>
              <a:rPr lang="fr-FR" sz="1800" baseline="30000" dirty="0">
                <a:solidFill>
                  <a:srgbClr val="FFFFFF"/>
                </a:solidFill>
              </a:rPr>
              <a:t> et </a:t>
            </a:r>
            <a:r>
              <a:rPr lang="fr-FR" sz="1800" b="1" baseline="30000" dirty="0" err="1">
                <a:solidFill>
                  <a:srgbClr val="FFFFFF"/>
                </a:solidFill>
              </a:rPr>
              <a:t>excerferum</a:t>
            </a:r>
            <a:r>
              <a:rPr lang="fr-FR" sz="1800" b="1" baseline="30000" dirty="0">
                <a:solidFill>
                  <a:srgbClr val="FFFFFF"/>
                </a:solidFill>
              </a:rPr>
              <a:t> </a:t>
            </a:r>
            <a:r>
              <a:rPr lang="fr-FR" sz="1800" b="1" baseline="30000" dirty="0" err="1">
                <a:solidFill>
                  <a:srgbClr val="FFFFFF"/>
                </a:solidFill>
              </a:rPr>
              <a:t>nuscien</a:t>
            </a:r>
            <a:r>
              <a:rPr lang="fr-FR" sz="1800" b="1" baseline="30000" dirty="0">
                <a:solidFill>
                  <a:srgbClr val="FFFFFF"/>
                </a:solidFill>
              </a:rPr>
              <a:t> </a:t>
            </a:r>
            <a:r>
              <a:rPr lang="fr-FR" sz="1800" baseline="30000" dirty="0" err="1">
                <a:solidFill>
                  <a:srgbClr val="FFFFFF"/>
                </a:solidFill>
              </a:rPr>
              <a:t>ditione</a:t>
            </a:r>
            <a:r>
              <a:rPr lang="fr-FR" sz="1800" baseline="30000" dirty="0">
                <a:solidFill>
                  <a:srgbClr val="FFFFFF"/>
                </a:solidFill>
              </a:rPr>
              <a:t> </a:t>
            </a:r>
            <a:r>
              <a:rPr lang="fr-FR" sz="1800" baseline="30000" dirty="0" err="1">
                <a:solidFill>
                  <a:srgbClr val="FFFFFF"/>
                </a:solidFill>
              </a:rPr>
              <a:t>dic</a:t>
            </a:r>
            <a:r>
              <a:rPr lang="fr-FR" sz="1800" baseline="30000" dirty="0">
                <a:solidFill>
                  <a:srgbClr val="FFFFFF"/>
                </a:solidFill>
              </a:rPr>
              <a:t> tem </a:t>
            </a:r>
            <a:r>
              <a:rPr lang="fr-FR" sz="1800" baseline="30000" dirty="0" err="1">
                <a:solidFill>
                  <a:srgbClr val="FFFFFF"/>
                </a:solidFill>
              </a:rPr>
              <a:t>hiciliciist</a:t>
            </a:r>
            <a:r>
              <a:rPr lang="fr-FR" sz="1800" baseline="30000" dirty="0">
                <a:solidFill>
                  <a:srgbClr val="FFFFFF"/>
                </a:solidFill>
              </a:rPr>
              <a:t>, con rem </a:t>
            </a:r>
            <a:r>
              <a:rPr lang="fr-FR" sz="1800" baseline="30000" dirty="0" err="1">
                <a:solidFill>
                  <a:srgbClr val="FFFFFF"/>
                </a:solidFill>
              </a:rPr>
              <a:t>aut</a:t>
            </a:r>
            <a:r>
              <a:rPr lang="fr-FR" sz="1800" baseline="30000" dirty="0">
                <a:solidFill>
                  <a:srgbClr val="FFFFFF"/>
                </a:solidFill>
              </a:rPr>
              <a:t> </a:t>
            </a:r>
            <a:r>
              <a:rPr lang="fr-FR" sz="1800" baseline="30000" dirty="0" err="1">
                <a:solidFill>
                  <a:srgbClr val="FFFFFF"/>
                </a:solidFill>
              </a:rPr>
              <a:t>volest</a:t>
            </a:r>
            <a:r>
              <a:rPr lang="fr-FR" sz="1800" baseline="30000" dirty="0">
                <a:solidFill>
                  <a:srgbClr val="FFFFFF"/>
                </a:solidFill>
              </a:rPr>
              <a:t>, </a:t>
            </a:r>
            <a:r>
              <a:rPr lang="fr-FR" sz="1800" baseline="30000" dirty="0" err="1">
                <a:solidFill>
                  <a:srgbClr val="FFFFFF"/>
                </a:solidFill>
              </a:rPr>
              <a:t>sedi</a:t>
            </a:r>
            <a:r>
              <a:rPr lang="fr-FR" sz="1800" baseline="30000" dirty="0">
                <a:solidFill>
                  <a:srgbClr val="FFFFFF"/>
                </a:solidFill>
              </a:rPr>
              <a:t> doles </a:t>
            </a:r>
            <a:r>
              <a:rPr lang="fr-FR" sz="1800" baseline="30000" dirty="0" err="1">
                <a:solidFill>
                  <a:srgbClr val="FFFFFF"/>
                </a:solidFill>
              </a:rPr>
              <a:t>erro</a:t>
            </a:r>
            <a:r>
              <a:rPr lang="fr-FR" sz="1800" baseline="30000" dirty="0">
                <a:solidFill>
                  <a:srgbClr val="FFFFFF"/>
                </a:solidFill>
              </a:rPr>
              <a:t> te sa </a:t>
            </a:r>
            <a:r>
              <a:rPr lang="fr-FR" sz="1800" baseline="30000" dirty="0" err="1">
                <a:solidFill>
                  <a:srgbClr val="FFFFFF"/>
                </a:solidFill>
              </a:rPr>
              <a:t>sam</a:t>
            </a:r>
            <a:r>
              <a:rPr lang="fr-FR" sz="1800" baseline="30000" dirty="0">
                <a:solidFill>
                  <a:srgbClr val="FFFFFF"/>
                </a:solidFill>
              </a:rPr>
              <a:t> </a:t>
            </a:r>
            <a:r>
              <a:rPr lang="fr-FR" sz="1800" baseline="30000" dirty="0" err="1">
                <a:solidFill>
                  <a:srgbClr val="FFFFFF"/>
                </a:solidFill>
              </a:rPr>
              <a:t>volum</a:t>
            </a:r>
            <a:r>
              <a:rPr lang="fr-FR" sz="1800" baseline="30000" dirty="0">
                <a:solidFill>
                  <a:srgbClr val="FFFFFF"/>
                </a:solidFill>
              </a:rPr>
              <a:t> </a:t>
            </a:r>
            <a:r>
              <a:rPr lang="fr-FR" sz="1800" baseline="30000" dirty="0" err="1">
                <a:solidFill>
                  <a:srgbClr val="FFFFFF"/>
                </a:solidFill>
              </a:rPr>
              <a:t>dolumqui</a:t>
            </a:r>
            <a:r>
              <a:rPr lang="fr-FR" sz="1800" baseline="30000" dirty="0">
                <a:solidFill>
                  <a:srgbClr val="FFFFFF"/>
                </a:solidFill>
              </a:rPr>
              <a:t> </a:t>
            </a:r>
            <a:r>
              <a:rPr lang="fr-FR" sz="1800" baseline="30000" dirty="0" err="1">
                <a:solidFill>
                  <a:srgbClr val="FFFFFF"/>
                </a:solidFill>
              </a:rPr>
              <a:t>aceprae</a:t>
            </a:r>
            <a:r>
              <a:rPr lang="fr-FR" sz="1800" baseline="30000" dirty="0">
                <a:solidFill>
                  <a:srgbClr val="FFFFFF"/>
                </a:solidFill>
              </a:rPr>
              <a:t> </a:t>
            </a:r>
            <a:r>
              <a:rPr lang="fr-FR" sz="1800" baseline="30000" dirty="0" err="1">
                <a:solidFill>
                  <a:srgbClr val="FFFFFF"/>
                </a:solidFill>
              </a:rPr>
              <a:t>eicipsa</a:t>
            </a:r>
            <a:r>
              <a:rPr lang="fr-FR" sz="1800" baseline="30000" dirty="0">
                <a:solidFill>
                  <a:srgbClr val="FFFFFF"/>
                </a:solidFill>
              </a:rPr>
              <a:t> </a:t>
            </a:r>
            <a:r>
              <a:rPr lang="fr-FR" sz="1800" baseline="30000" dirty="0" err="1">
                <a:solidFill>
                  <a:srgbClr val="FFFFFF"/>
                </a:solidFill>
              </a:rPr>
              <a:t>pelesequod</a:t>
            </a:r>
            <a:endParaRPr lang="fr-FR" sz="1800" baseline="30000" dirty="0">
              <a:solidFill>
                <a:srgbClr val="FFFFFF"/>
              </a:solidFill>
            </a:endParaRPr>
          </a:p>
        </p:txBody>
      </p:sp>
      <p:sp>
        <p:nvSpPr>
          <p:cNvPr id="7" name="Espace réservé du contenu 2"/>
          <p:cNvSpPr txBox="1">
            <a:spLocks/>
          </p:cNvSpPr>
          <p:nvPr/>
        </p:nvSpPr>
        <p:spPr>
          <a:xfrm>
            <a:off x="5418667" y="4648200"/>
            <a:ext cx="1246717" cy="293688"/>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chemeClr val="accent1"/>
                </a:solidFill>
              </a:rPr>
              <a:t>titre</a:t>
            </a:r>
            <a:endParaRPr lang="fr-FR" sz="1200" b="1" dirty="0">
              <a:solidFill>
                <a:schemeClr val="accent1"/>
              </a:solidFill>
            </a:endParaRPr>
          </a:p>
        </p:txBody>
      </p:sp>
      <p:sp>
        <p:nvSpPr>
          <p:cNvPr id="8" name="Espace réservé du contenu 2"/>
          <p:cNvSpPr txBox="1">
            <a:spLocks/>
          </p:cNvSpPr>
          <p:nvPr/>
        </p:nvSpPr>
        <p:spPr>
          <a:xfrm>
            <a:off x="5418667" y="1109663"/>
            <a:ext cx="2614084" cy="361950"/>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smtClean="0">
                <a:solidFill>
                  <a:srgbClr val="FFFFFF"/>
                </a:solidFill>
              </a:rPr>
              <a:t>titre</a:t>
            </a:r>
            <a:endParaRPr lang="fr-FR" sz="1200" b="1" dirty="0">
              <a:solidFill>
                <a:srgbClr val="FFFFFF"/>
              </a:solidFill>
            </a:endParaRPr>
          </a:p>
        </p:txBody>
      </p:sp>
      <p:sp>
        <p:nvSpPr>
          <p:cNvPr id="9" name="ZoneTexte 8"/>
          <p:cNvSpPr txBox="1"/>
          <p:nvPr/>
        </p:nvSpPr>
        <p:spPr>
          <a:xfrm>
            <a:off x="440267" y="1308101"/>
            <a:ext cx="4792133" cy="5095875"/>
          </a:xfrm>
          <a:prstGeom prst="rect">
            <a:avLst/>
          </a:prstGeom>
          <a:noFill/>
          <a:ln>
            <a:solidFill>
              <a:schemeClr val="accent1"/>
            </a:solidFill>
          </a:ln>
        </p:spPr>
        <p:txBody>
          <a:bodyPr tIns="280800"/>
          <a:lstStyle/>
          <a:p>
            <a:pPr eaLnBrk="1" fontAlgn="auto" hangingPunct="1">
              <a:spcBef>
                <a:spcPts val="0"/>
              </a:spcBef>
              <a:spcAft>
                <a:spcPts val="0"/>
              </a:spcAft>
              <a:buSzPct val="90000"/>
              <a:defRPr/>
            </a:pPr>
            <a:r>
              <a:rPr lang="fr-FR" sz="3200" b="1" baseline="30000" dirty="0" err="1">
                <a:latin typeface="+mn-lt"/>
                <a:ea typeface="+mn-ea"/>
              </a:rPr>
              <a:t>Itas</a:t>
            </a:r>
            <a:r>
              <a:rPr lang="fr-FR" sz="3200" b="1" baseline="30000" dirty="0">
                <a:latin typeface="+mn-lt"/>
                <a:ea typeface="+mn-ea"/>
              </a:rPr>
              <a:t> </a:t>
            </a:r>
            <a:r>
              <a:rPr lang="fr-FR" sz="3200" b="1" baseline="30000" dirty="0" err="1">
                <a:latin typeface="+mn-lt"/>
                <a:ea typeface="+mn-ea"/>
              </a:rPr>
              <a:t>eaquis</a:t>
            </a:r>
            <a:r>
              <a:rPr lang="fr-FR" sz="3200" b="1" baseline="30000" dirty="0">
                <a:latin typeface="+mn-lt"/>
                <a:ea typeface="+mn-ea"/>
              </a:rPr>
              <a:t> et </a:t>
            </a:r>
          </a:p>
          <a:p>
            <a:pPr eaLnBrk="1" fontAlgn="auto" hangingPunct="1">
              <a:spcBef>
                <a:spcPts val="0"/>
              </a:spcBef>
              <a:spcAft>
                <a:spcPts val="0"/>
              </a:spcAft>
              <a:buSzPct val="90000"/>
              <a:defRPr/>
            </a:pPr>
            <a:r>
              <a:rPr lang="fr-FR" sz="2400" b="1" baseline="30000" dirty="0" err="1">
                <a:latin typeface="+mn-lt"/>
                <a:ea typeface="+mn-ea"/>
              </a:rPr>
              <a:t>excerferum</a:t>
            </a:r>
            <a:r>
              <a:rPr lang="fr-FR" sz="2400" b="1" baseline="30000" dirty="0">
                <a:latin typeface="+mn-lt"/>
                <a:ea typeface="+mn-ea"/>
              </a:rPr>
              <a:t> </a:t>
            </a:r>
            <a:r>
              <a:rPr lang="fr-FR" sz="2400" b="1" baseline="30000" dirty="0" err="1">
                <a:latin typeface="+mn-lt"/>
                <a:ea typeface="+mn-ea"/>
              </a:rPr>
              <a:t>nuscien</a:t>
            </a:r>
            <a:r>
              <a:rPr lang="fr-FR" sz="2400" b="1" baseline="30000" dirty="0">
                <a:latin typeface="+mn-lt"/>
                <a:ea typeface="+mn-ea"/>
              </a:rPr>
              <a:t> </a:t>
            </a:r>
            <a:r>
              <a:rPr lang="fr-FR" sz="2400" baseline="30000" dirty="0" err="1">
                <a:latin typeface="+mn-lt"/>
                <a:ea typeface="+mn-ea"/>
              </a:rPr>
              <a:t>ditione</a:t>
            </a:r>
            <a:r>
              <a:rPr lang="fr-FR" sz="2400" baseline="30000" dirty="0">
                <a:latin typeface="+mn-lt"/>
                <a:ea typeface="+mn-ea"/>
              </a:rPr>
              <a:t> </a:t>
            </a:r>
            <a:r>
              <a:rPr lang="fr-FR" sz="2400" baseline="30000" dirty="0" err="1">
                <a:latin typeface="+mn-lt"/>
                <a:ea typeface="+mn-ea"/>
              </a:rPr>
              <a:t>dic</a:t>
            </a:r>
            <a:r>
              <a:rPr lang="fr-FR" sz="2400" baseline="30000" dirty="0">
                <a:latin typeface="+mn-lt"/>
                <a:ea typeface="+mn-ea"/>
              </a:rPr>
              <a:t> tem </a:t>
            </a:r>
            <a:r>
              <a:rPr lang="fr-FR" sz="2400" baseline="30000" dirty="0" err="1">
                <a:latin typeface="+mn-lt"/>
                <a:ea typeface="+mn-ea"/>
              </a:rPr>
              <a:t>hiciliciist</a:t>
            </a:r>
            <a:r>
              <a:rPr lang="fr-FR" sz="2400" baseline="30000" dirty="0">
                <a:latin typeface="+mn-lt"/>
                <a:ea typeface="+mn-ea"/>
              </a:rPr>
              <a:t>, con rem </a:t>
            </a:r>
            <a:r>
              <a:rPr lang="fr-FR" sz="2400" baseline="30000" dirty="0" err="1">
                <a:latin typeface="+mn-lt"/>
                <a:ea typeface="+mn-ea"/>
              </a:rPr>
              <a:t>aut</a:t>
            </a:r>
            <a:r>
              <a:rPr lang="fr-FR" sz="2400" baseline="30000" dirty="0">
                <a:latin typeface="+mn-lt"/>
                <a:ea typeface="+mn-ea"/>
              </a:rPr>
              <a:t> </a:t>
            </a:r>
            <a:r>
              <a:rPr lang="fr-FR" sz="2400" baseline="30000" dirty="0" err="1">
                <a:latin typeface="+mn-lt"/>
                <a:ea typeface="+mn-ea"/>
              </a:rPr>
              <a:t>volest</a:t>
            </a:r>
            <a:r>
              <a:rPr lang="fr-FR" sz="2400" baseline="30000" dirty="0">
                <a:latin typeface="+mn-lt"/>
                <a:ea typeface="+mn-ea"/>
              </a:rPr>
              <a:t>, </a:t>
            </a:r>
            <a:r>
              <a:rPr lang="fr-FR" sz="2400" baseline="30000" dirty="0" err="1">
                <a:latin typeface="+mn-lt"/>
                <a:ea typeface="+mn-ea"/>
              </a:rPr>
              <a:t>sedi</a:t>
            </a:r>
            <a:r>
              <a:rPr lang="fr-FR" sz="2400" baseline="30000" dirty="0">
                <a:latin typeface="+mn-lt"/>
                <a:ea typeface="+mn-ea"/>
              </a:rPr>
              <a:t> doles </a:t>
            </a:r>
            <a:r>
              <a:rPr lang="fr-FR" sz="2400" baseline="30000" dirty="0" err="1">
                <a:latin typeface="+mn-lt"/>
                <a:ea typeface="+mn-ea"/>
              </a:rPr>
              <a:t>erro</a:t>
            </a:r>
            <a:r>
              <a:rPr lang="fr-FR" sz="2400" baseline="30000" dirty="0">
                <a:latin typeface="+mn-lt"/>
                <a:ea typeface="+mn-ea"/>
              </a:rPr>
              <a:t> te sa </a:t>
            </a:r>
            <a:r>
              <a:rPr lang="fr-FR" sz="2400" baseline="30000" dirty="0" err="1">
                <a:latin typeface="+mn-lt"/>
                <a:ea typeface="+mn-ea"/>
              </a:rPr>
              <a:t>sam</a:t>
            </a:r>
            <a:r>
              <a:rPr lang="fr-FR" sz="2400" baseline="30000" dirty="0">
                <a:latin typeface="+mn-lt"/>
                <a:ea typeface="+mn-ea"/>
              </a:rPr>
              <a:t> </a:t>
            </a:r>
            <a:r>
              <a:rPr lang="fr-FR" sz="2400" baseline="30000" dirty="0" err="1">
                <a:latin typeface="+mn-lt"/>
                <a:ea typeface="+mn-ea"/>
              </a:rPr>
              <a:t>volum</a:t>
            </a:r>
            <a:r>
              <a:rPr lang="fr-FR" sz="2400" baseline="30000" dirty="0">
                <a:latin typeface="+mn-lt"/>
                <a:ea typeface="+mn-ea"/>
              </a:rPr>
              <a:t> </a:t>
            </a:r>
            <a:r>
              <a:rPr lang="fr-FR" sz="2400" baseline="30000" dirty="0" err="1">
                <a:latin typeface="+mn-lt"/>
                <a:ea typeface="+mn-ea"/>
              </a:rPr>
              <a:t>dolumqui</a:t>
            </a:r>
            <a:r>
              <a:rPr lang="fr-FR" sz="2400" baseline="30000" dirty="0">
                <a:latin typeface="+mn-lt"/>
                <a:ea typeface="+mn-ea"/>
              </a:rPr>
              <a:t> </a:t>
            </a:r>
            <a:r>
              <a:rPr lang="fr-FR" sz="2400" baseline="30000" dirty="0" err="1">
                <a:latin typeface="+mn-lt"/>
                <a:ea typeface="+mn-ea"/>
              </a:rPr>
              <a:t>aceprae</a:t>
            </a:r>
            <a:r>
              <a:rPr lang="fr-FR" sz="2400" baseline="30000" dirty="0">
                <a:latin typeface="+mn-lt"/>
                <a:ea typeface="+mn-ea"/>
              </a:rPr>
              <a:t> </a:t>
            </a:r>
            <a:r>
              <a:rPr lang="fr-FR" sz="2400" baseline="30000" dirty="0" err="1">
                <a:latin typeface="+mn-lt"/>
                <a:ea typeface="+mn-ea"/>
              </a:rPr>
              <a:t>eicipsa</a:t>
            </a:r>
            <a:r>
              <a:rPr lang="fr-FR" sz="2400" baseline="30000" dirty="0">
                <a:latin typeface="+mn-lt"/>
                <a:ea typeface="+mn-ea"/>
              </a:rPr>
              <a:t> </a:t>
            </a:r>
            <a:r>
              <a:rPr lang="fr-FR" sz="2400" baseline="30000" dirty="0" err="1">
                <a:latin typeface="+mn-lt"/>
                <a:ea typeface="+mn-ea"/>
              </a:rPr>
              <a:t>pelesequod</a:t>
            </a:r>
            <a:r>
              <a:rPr lang="fr-FR" sz="2400" baseline="30000" dirty="0">
                <a:latin typeface="+mn-lt"/>
                <a:ea typeface="+mn-ea"/>
              </a:rPr>
              <a:t> que cum </a:t>
            </a:r>
            <a:r>
              <a:rPr lang="fr-FR" sz="2400" baseline="30000" dirty="0" err="1">
                <a:latin typeface="+mn-lt"/>
                <a:ea typeface="+mn-ea"/>
              </a:rPr>
              <a:t>hicieni</a:t>
            </a:r>
            <a:r>
              <a:rPr lang="fr-FR" sz="2400" baseline="30000" dirty="0">
                <a:latin typeface="+mn-lt"/>
                <a:ea typeface="+mn-ea"/>
              </a:rPr>
              <a:t> </a:t>
            </a:r>
            <a:r>
              <a:rPr lang="fr-FR" sz="2400" baseline="30000" dirty="0" err="1">
                <a:latin typeface="+mn-lt"/>
                <a:ea typeface="+mn-ea"/>
              </a:rPr>
              <a:t>hillant</a:t>
            </a:r>
            <a:r>
              <a:rPr lang="fr-FR" sz="2400" baseline="30000" dirty="0">
                <a:latin typeface="+mn-lt"/>
                <a:ea typeface="+mn-ea"/>
              </a:rPr>
              <a:t> </a:t>
            </a:r>
            <a:r>
              <a:rPr lang="fr-FR" sz="2400" baseline="30000" dirty="0" err="1">
                <a:latin typeface="+mn-lt"/>
                <a:ea typeface="+mn-ea"/>
              </a:rPr>
              <a:t>endi</a:t>
            </a:r>
            <a:r>
              <a:rPr lang="fr-FR" sz="2400" baseline="30000" dirty="0">
                <a:latin typeface="+mn-lt"/>
                <a:ea typeface="+mn-ea"/>
              </a:rPr>
              <a:t> </a:t>
            </a:r>
            <a:r>
              <a:rPr lang="fr-FR" sz="2400" baseline="30000" dirty="0" err="1">
                <a:latin typeface="+mn-lt"/>
                <a:ea typeface="+mn-ea"/>
              </a:rPr>
              <a:t>consequ</a:t>
            </a:r>
            <a:r>
              <a:rPr lang="fr-FR" sz="2400" baseline="30000" dirty="0">
                <a:latin typeface="+mn-lt"/>
                <a:ea typeface="+mn-ea"/>
              </a:rPr>
              <a:t> </a:t>
            </a:r>
            <a:r>
              <a:rPr lang="fr-FR" sz="2400" baseline="30000" dirty="0" err="1">
                <a:latin typeface="+mn-lt"/>
                <a:ea typeface="+mn-ea"/>
              </a:rPr>
              <a:t>iduciet</a:t>
            </a:r>
            <a:r>
              <a:rPr lang="fr-FR" sz="2400" baseline="30000" dirty="0">
                <a:latin typeface="+mn-lt"/>
                <a:ea typeface="+mn-ea"/>
              </a:rPr>
              <a:t> ut </a:t>
            </a:r>
            <a:r>
              <a:rPr lang="fr-FR" sz="2400" baseline="30000" dirty="0" err="1">
                <a:latin typeface="+mn-lt"/>
                <a:ea typeface="+mn-ea"/>
              </a:rPr>
              <a:t>lab</a:t>
            </a:r>
            <a:r>
              <a:rPr lang="fr-FR" sz="2400" baseline="30000" dirty="0">
                <a:latin typeface="+mn-lt"/>
                <a:ea typeface="+mn-ea"/>
              </a:rPr>
              <a:t> </a:t>
            </a:r>
            <a:r>
              <a:rPr lang="fr-FR" sz="2400" baseline="30000" dirty="0" err="1">
                <a:latin typeface="+mn-lt"/>
                <a:ea typeface="+mn-ea"/>
              </a:rPr>
              <a:t>int</a:t>
            </a:r>
            <a:r>
              <a:rPr lang="fr-FR" sz="2400" baseline="30000" dirty="0">
                <a:latin typeface="+mn-lt"/>
                <a:ea typeface="+mn-ea"/>
              </a:rPr>
              <a:t>.</a:t>
            </a: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Ficiunt</a:t>
            </a:r>
            <a:r>
              <a:rPr lang="fr-FR" sz="2400" baseline="30000" dirty="0">
                <a:latin typeface="+mn-lt"/>
                <a:ea typeface="+mn-ea"/>
              </a:rPr>
              <a:t> </a:t>
            </a:r>
            <a:r>
              <a:rPr lang="fr-FR" sz="2400" baseline="30000" dirty="0" err="1">
                <a:latin typeface="+mn-lt"/>
                <a:ea typeface="+mn-ea"/>
              </a:rPr>
              <a:t>dolupta</a:t>
            </a:r>
            <a:r>
              <a:rPr lang="fr-FR" sz="2400" baseline="30000" dirty="0">
                <a:latin typeface="+mn-lt"/>
                <a:ea typeface="+mn-ea"/>
              </a:rPr>
              <a:t> </a:t>
            </a:r>
            <a:r>
              <a:rPr lang="fr-FR" sz="2400" baseline="30000" dirty="0" err="1">
                <a:latin typeface="+mn-lt"/>
                <a:ea typeface="+mn-ea"/>
              </a:rPr>
              <a:t>cone</a:t>
            </a:r>
            <a:r>
              <a:rPr lang="fr-FR" sz="2400" baseline="30000" dirty="0">
                <a:latin typeface="+mn-lt"/>
                <a:ea typeface="+mn-ea"/>
              </a:rPr>
              <a:t> </a:t>
            </a:r>
            <a:r>
              <a:rPr lang="fr-FR" sz="2400" baseline="30000" dirty="0" err="1">
                <a:latin typeface="+mn-lt"/>
                <a:ea typeface="+mn-ea"/>
              </a:rPr>
              <a:t>poris</a:t>
            </a:r>
            <a:r>
              <a:rPr lang="fr-FR" sz="2400" baseline="30000" dirty="0">
                <a:latin typeface="+mn-lt"/>
                <a:ea typeface="+mn-ea"/>
              </a:rPr>
              <a:t> </a:t>
            </a:r>
            <a:r>
              <a:rPr lang="fr-FR" sz="2400" baseline="30000" dirty="0" err="1">
                <a:latin typeface="+mn-lt"/>
                <a:ea typeface="+mn-ea"/>
              </a:rPr>
              <a:t>autaquu</a:t>
            </a:r>
            <a:r>
              <a:rPr lang="fr-FR" sz="2400" baseline="30000" dirty="0">
                <a:latin typeface="+mn-lt"/>
                <a:ea typeface="+mn-ea"/>
              </a:rPr>
              <a:t> </a:t>
            </a:r>
            <a:r>
              <a:rPr lang="fr-FR" sz="2400" baseline="30000" dirty="0" err="1">
                <a:latin typeface="+mn-lt"/>
                <a:ea typeface="+mn-ea"/>
              </a:rPr>
              <a:t>ndamus</a:t>
            </a:r>
            <a:r>
              <a:rPr lang="fr-FR" sz="2400" baseline="30000" dirty="0">
                <a:latin typeface="+mn-lt"/>
                <a:ea typeface="+mn-ea"/>
              </a:rPr>
              <a:t>, </a:t>
            </a:r>
            <a:r>
              <a:rPr lang="fr-FR" sz="2400" baseline="30000" dirty="0" err="1">
                <a:latin typeface="+mn-lt"/>
                <a:ea typeface="+mn-ea"/>
              </a:rPr>
              <a:t>cusciisque</a:t>
            </a:r>
            <a:r>
              <a:rPr lang="fr-FR" sz="2400" baseline="30000" dirty="0">
                <a:latin typeface="+mn-lt"/>
                <a:ea typeface="+mn-ea"/>
              </a:rPr>
              <a:t> mo tem </a:t>
            </a:r>
            <a:r>
              <a:rPr lang="fr-FR" sz="2400" baseline="30000" dirty="0" err="1">
                <a:latin typeface="+mn-lt"/>
                <a:ea typeface="+mn-ea"/>
              </a:rPr>
              <a:t>aut</a:t>
            </a:r>
            <a:r>
              <a:rPr lang="fr-FR" sz="2400" baseline="30000" dirty="0">
                <a:latin typeface="+mn-lt"/>
                <a:ea typeface="+mn-ea"/>
              </a:rPr>
              <a:t> ut </a:t>
            </a:r>
            <a:r>
              <a:rPr lang="fr-FR" sz="2400" baseline="30000" dirty="0" err="1">
                <a:latin typeface="+mn-lt"/>
                <a:ea typeface="+mn-ea"/>
              </a:rPr>
              <a:t>fugitin</a:t>
            </a:r>
            <a:r>
              <a:rPr lang="fr-FR" sz="2400" baseline="30000" dirty="0">
                <a:latin typeface="+mn-lt"/>
                <a:ea typeface="+mn-ea"/>
              </a:rPr>
              <a:t> </a:t>
            </a:r>
            <a:r>
              <a:rPr lang="fr-FR" sz="2400" baseline="30000" dirty="0" err="1">
                <a:latin typeface="+mn-lt"/>
                <a:ea typeface="+mn-ea"/>
              </a:rPr>
              <a:t>ullit</a:t>
            </a:r>
            <a:r>
              <a:rPr lang="fr-FR" sz="2400" baseline="30000" dirty="0">
                <a:latin typeface="+mn-lt"/>
                <a:ea typeface="+mn-ea"/>
              </a:rPr>
              <a:t>, </a:t>
            </a:r>
            <a:r>
              <a:rPr lang="fr-FR" sz="2400" baseline="30000" dirty="0" err="1">
                <a:latin typeface="+mn-lt"/>
                <a:ea typeface="+mn-ea"/>
              </a:rPr>
              <a:t>iliquo</a:t>
            </a:r>
            <a:endParaRPr lang="fr-FR" sz="2400" baseline="30000" dirty="0">
              <a:latin typeface="+mn-lt"/>
              <a:ea typeface="+mn-ea"/>
            </a:endParaRP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omnis</a:t>
            </a:r>
            <a:r>
              <a:rPr lang="fr-FR" sz="2400" baseline="30000" dirty="0">
                <a:latin typeface="+mn-lt"/>
                <a:ea typeface="+mn-ea"/>
              </a:rPr>
              <a:t> </a:t>
            </a:r>
            <a:r>
              <a:rPr lang="fr-FR" sz="2400" baseline="30000" dirty="0" err="1">
                <a:latin typeface="+mn-lt"/>
                <a:ea typeface="+mn-ea"/>
              </a:rPr>
              <a:t>dolles</a:t>
            </a:r>
            <a:r>
              <a:rPr lang="fr-FR" sz="2400" baseline="30000" dirty="0">
                <a:latin typeface="+mn-lt"/>
                <a:ea typeface="+mn-ea"/>
              </a:rPr>
              <a:t> </a:t>
            </a:r>
            <a:r>
              <a:rPr lang="fr-FR" sz="2400" baseline="30000" dirty="0" err="1">
                <a:latin typeface="+mn-lt"/>
                <a:ea typeface="+mn-ea"/>
              </a:rPr>
              <a:t>diorumquam</a:t>
            </a:r>
            <a:r>
              <a:rPr lang="fr-FR" sz="2400" baseline="30000" dirty="0">
                <a:latin typeface="+mn-lt"/>
                <a:ea typeface="+mn-ea"/>
              </a:rPr>
              <a:t>, </a:t>
            </a:r>
            <a:r>
              <a:rPr lang="fr-FR" sz="2400" baseline="30000" dirty="0" err="1">
                <a:latin typeface="+mn-lt"/>
                <a:ea typeface="+mn-ea"/>
              </a:rPr>
              <a:t>ius</a:t>
            </a:r>
            <a:r>
              <a:rPr lang="fr-FR" sz="2400" baseline="30000" dirty="0">
                <a:latin typeface="+mn-lt"/>
                <a:ea typeface="+mn-ea"/>
              </a:rPr>
              <a:t> </a:t>
            </a:r>
            <a:r>
              <a:rPr lang="fr-FR" sz="2400" baseline="30000" dirty="0" err="1">
                <a:latin typeface="+mn-lt"/>
                <a:ea typeface="+mn-ea"/>
              </a:rPr>
              <a:t>sinvers</a:t>
            </a:r>
            <a:r>
              <a:rPr lang="fr-FR" sz="2400" baseline="30000" dirty="0">
                <a:latin typeface="+mn-lt"/>
                <a:ea typeface="+mn-ea"/>
              </a:rPr>
              <a:t> </a:t>
            </a:r>
            <a:r>
              <a:rPr lang="fr-FR" sz="2400" baseline="30000" dirty="0" err="1">
                <a:latin typeface="+mn-lt"/>
                <a:ea typeface="+mn-ea"/>
              </a:rPr>
              <a:t>pelitia</a:t>
            </a:r>
            <a:r>
              <a:rPr lang="fr-FR" sz="2400" baseline="30000" dirty="0">
                <a:latin typeface="+mn-lt"/>
                <a:ea typeface="+mn-ea"/>
              </a:rPr>
              <a:t> quo </a:t>
            </a:r>
            <a:r>
              <a:rPr lang="fr-FR" sz="2400" baseline="30000" dirty="0" err="1">
                <a:latin typeface="+mn-lt"/>
                <a:ea typeface="+mn-ea"/>
              </a:rPr>
              <a:t>ea</a:t>
            </a:r>
            <a:r>
              <a:rPr lang="fr-FR" sz="2400" baseline="30000" dirty="0">
                <a:latin typeface="+mn-lt"/>
                <a:ea typeface="+mn-ea"/>
              </a:rPr>
              <a:t> </a:t>
            </a:r>
            <a:r>
              <a:rPr lang="fr-FR" sz="2400" baseline="30000" dirty="0" err="1">
                <a:latin typeface="+mn-lt"/>
                <a:ea typeface="+mn-ea"/>
              </a:rPr>
              <a:t>nam</a:t>
            </a:r>
            <a:r>
              <a:rPr lang="fr-FR" sz="2400" baseline="30000" dirty="0">
                <a:latin typeface="+mn-lt"/>
                <a:ea typeface="+mn-ea"/>
              </a:rPr>
              <a:t> </a:t>
            </a:r>
            <a:r>
              <a:rPr lang="fr-FR" sz="2400" baseline="30000" dirty="0" err="1">
                <a:latin typeface="+mn-lt"/>
                <a:ea typeface="+mn-ea"/>
              </a:rPr>
              <a:t>repudit</a:t>
            </a:r>
            <a:r>
              <a:rPr lang="fr-FR" sz="2400" baseline="30000" dirty="0">
                <a:latin typeface="+mn-lt"/>
                <a:ea typeface="+mn-ea"/>
              </a:rPr>
              <a:t> </a:t>
            </a:r>
            <a:r>
              <a:rPr lang="fr-FR" sz="2400" baseline="30000" dirty="0" err="1">
                <a:latin typeface="+mn-lt"/>
                <a:ea typeface="+mn-ea"/>
              </a:rPr>
              <a:t>atisciam</a:t>
            </a:r>
            <a:r>
              <a:rPr lang="fr-FR" sz="2400" baseline="30000" dirty="0">
                <a:latin typeface="+mn-lt"/>
                <a:ea typeface="+mn-ea"/>
              </a:rPr>
              <a:t> </a:t>
            </a:r>
            <a:r>
              <a:rPr lang="fr-FR" sz="2400" baseline="30000" dirty="0" err="1">
                <a:latin typeface="+mn-lt"/>
                <a:ea typeface="+mn-ea"/>
              </a:rPr>
              <a:t>expera</a:t>
            </a:r>
            <a:r>
              <a:rPr lang="fr-FR" sz="2400" baseline="30000" dirty="0">
                <a:latin typeface="+mn-lt"/>
                <a:ea typeface="+mn-ea"/>
              </a:rPr>
              <a:t> </a:t>
            </a:r>
            <a:r>
              <a:rPr lang="fr-FR" sz="2400" baseline="30000" dirty="0" err="1">
                <a:latin typeface="+mn-lt"/>
                <a:ea typeface="+mn-ea"/>
              </a:rPr>
              <a:t>iliciae</a:t>
            </a:r>
            <a:r>
              <a:rPr lang="fr-FR" sz="2400" baseline="30000" dirty="0">
                <a:latin typeface="+mn-lt"/>
                <a:ea typeface="+mn-ea"/>
              </a:rPr>
              <a:t> </a:t>
            </a:r>
            <a:r>
              <a:rPr lang="fr-FR" sz="2400" baseline="30000" dirty="0" err="1">
                <a:latin typeface="+mn-lt"/>
                <a:ea typeface="+mn-ea"/>
              </a:rPr>
              <a:t>cepernat</a:t>
            </a:r>
            <a:r>
              <a:rPr lang="fr-FR" sz="2400" baseline="30000" dirty="0">
                <a:latin typeface="+mn-lt"/>
                <a:ea typeface="+mn-ea"/>
              </a:rPr>
              <a:t> </a:t>
            </a:r>
            <a:r>
              <a:rPr lang="fr-FR" sz="2400" baseline="30000" dirty="0" err="1">
                <a:latin typeface="+mn-lt"/>
                <a:ea typeface="+mn-ea"/>
              </a:rPr>
              <a:t>fugitas</a:t>
            </a:r>
            <a:r>
              <a:rPr lang="fr-FR" sz="2400" baseline="30000" dirty="0">
                <a:latin typeface="+mn-lt"/>
                <a:ea typeface="+mn-ea"/>
              </a:rPr>
              <a:t> sa </a:t>
            </a:r>
            <a:r>
              <a:rPr lang="fr-FR" sz="2400" baseline="30000" dirty="0" err="1">
                <a:latin typeface="+mn-lt"/>
                <a:ea typeface="+mn-ea"/>
              </a:rPr>
              <a:t>conse</a:t>
            </a:r>
            <a:r>
              <a:rPr lang="fr-FR" sz="2400" baseline="30000" dirty="0">
                <a:latin typeface="+mn-lt"/>
                <a:ea typeface="+mn-ea"/>
              </a:rPr>
              <a:t> </a:t>
            </a:r>
            <a:r>
              <a:rPr lang="fr-FR" sz="2400" baseline="30000" dirty="0" err="1">
                <a:latin typeface="+mn-lt"/>
                <a:ea typeface="+mn-ea"/>
              </a:rPr>
              <a:t>molo</a:t>
            </a:r>
            <a:r>
              <a:rPr lang="fr-FR" sz="2400" baseline="30000" dirty="0">
                <a:latin typeface="+mn-lt"/>
                <a:ea typeface="+mn-ea"/>
              </a:rPr>
              <a:t> </a:t>
            </a:r>
            <a:r>
              <a:rPr lang="fr-FR" sz="2400" baseline="30000" dirty="0" err="1">
                <a:latin typeface="+mn-lt"/>
                <a:ea typeface="+mn-ea"/>
              </a:rPr>
              <a:t>modi</a:t>
            </a:r>
            <a:r>
              <a:rPr lang="fr-FR" sz="2400" baseline="30000" dirty="0">
                <a:latin typeface="+mn-lt"/>
                <a:ea typeface="+mn-ea"/>
              </a:rPr>
              <a:t> </a:t>
            </a:r>
            <a:r>
              <a:rPr lang="fr-FR" sz="2400" baseline="30000" dirty="0" err="1">
                <a:latin typeface="+mn-lt"/>
                <a:ea typeface="+mn-ea"/>
              </a:rPr>
              <a:t>berecti</a:t>
            </a:r>
            <a:r>
              <a:rPr lang="fr-FR" sz="2400" baseline="30000" dirty="0">
                <a:latin typeface="+mn-lt"/>
                <a:ea typeface="+mn-ea"/>
              </a:rPr>
              <a:t> tem </a:t>
            </a:r>
            <a:r>
              <a:rPr lang="fr-FR" sz="2400" baseline="30000" dirty="0" err="1">
                <a:latin typeface="+mn-lt"/>
                <a:ea typeface="+mn-ea"/>
              </a:rPr>
              <a:t>ius</a:t>
            </a:r>
            <a:r>
              <a:rPr lang="fr-FR" sz="2400" baseline="30000" dirty="0">
                <a:latin typeface="+mn-lt"/>
                <a:ea typeface="+mn-ea"/>
              </a:rPr>
              <a:t>, officie </a:t>
            </a:r>
            <a:r>
              <a:rPr lang="fr-FR" sz="2400" baseline="30000" dirty="0" err="1">
                <a:latin typeface="+mn-lt"/>
                <a:ea typeface="+mn-ea"/>
              </a:rPr>
              <a:t>ndiscipsam</a:t>
            </a:r>
            <a:endParaRPr lang="fr-FR" sz="2400" i="1" dirty="0">
              <a:latin typeface="+mn-lt"/>
              <a:ea typeface="+mn-ea"/>
            </a:endParaRPr>
          </a:p>
        </p:txBody>
      </p:sp>
      <p:sp>
        <p:nvSpPr>
          <p:cNvPr id="10" name="Rogner un rectangle à un seul coin 10"/>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11"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Espace réservé du contenu 2"/>
          <p:cNvSpPr txBox="1">
            <a:spLocks/>
          </p:cNvSpPr>
          <p:nvPr/>
        </p:nvSpPr>
        <p:spPr>
          <a:xfrm>
            <a:off x="224367" y="1146176"/>
            <a:ext cx="3778251" cy="288925"/>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rgbClr val="FFFFFF"/>
                </a:solidFill>
              </a:rPr>
              <a:t>titre</a:t>
            </a:r>
            <a:endParaRPr lang="fr-FR" sz="1200" b="1" dirty="0">
              <a:solidFill>
                <a:srgbClr val="FFFFFF"/>
              </a:solidFill>
            </a:endParaRPr>
          </a:p>
        </p:txBody>
      </p:sp>
      <p:pic>
        <p:nvPicPr>
          <p:cNvPr id="15"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5566834" y="1308100"/>
            <a:ext cx="6161617" cy="3022600"/>
          </a:xfrm>
          <a:prstGeom prst="rect">
            <a:avLst/>
          </a:prstGeom>
          <a:noFill/>
          <a:ln w="9525">
            <a:solidFill>
              <a:srgbClr val="009DE0"/>
            </a:solidFill>
            <a:miter lim="800000"/>
            <a:headEnd/>
            <a:tailEnd/>
          </a:ln>
          <a:extLst>
            <a:ext uri="{909E8E84-426E-40DD-AFC4-6F175D3DCCD1}">
              <a14:hiddenFill xmlns:a14="http://schemas.microsoft.com/office/drawing/2010/main">
                <a:solidFill>
                  <a:srgbClr val="FFFFFF"/>
                </a:solidFill>
              </a14:hiddenFill>
            </a:ext>
          </a:extLst>
        </p:spPr>
      </p:pic>
      <p:sp>
        <p:nvSpPr>
          <p:cNvPr id="16" name="Triangle rectangle 15"/>
          <p:cNvSpPr/>
          <p:nvPr/>
        </p:nvSpPr>
        <p:spPr>
          <a:xfrm flipH="1">
            <a:off x="10640485" y="3597276"/>
            <a:ext cx="1087967" cy="7334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17" name="Rectangle 16"/>
          <p:cNvSpPr>
            <a:spLocks noChangeArrowheads="1"/>
          </p:cNvSpPr>
          <p:nvPr/>
        </p:nvSpPr>
        <p:spPr bwMode="auto">
          <a:xfrm>
            <a:off x="9727582" y="4391026"/>
            <a:ext cx="200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fr-FR" altLang="fr-FR" sz="1200" baseline="30000" smtClean="0"/>
              <a:t>reptiumende re omnisinis dolori blaccup</a:t>
            </a:r>
            <a:endParaRPr lang="fr-FR" altLang="fr-FR" sz="1200" smtClean="0"/>
          </a:p>
        </p:txBody>
      </p:sp>
      <p:sp>
        <p:nvSpPr>
          <p:cNvPr id="18" name="ZoneTexte 17"/>
          <p:cNvSpPr txBox="1"/>
          <p:nvPr/>
        </p:nvSpPr>
        <p:spPr>
          <a:xfrm>
            <a:off x="5566834" y="4795839"/>
            <a:ext cx="6060017" cy="1462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280800"/>
          <a:lstStyle/>
          <a:p>
            <a:pPr eaLnBrk="1" fontAlgn="auto" hangingPunct="1">
              <a:spcBef>
                <a:spcPts val="0"/>
              </a:spcBef>
              <a:spcAft>
                <a:spcPts val="0"/>
              </a:spcAft>
              <a:buSzPct val="90000"/>
              <a:defRPr/>
            </a:pPr>
            <a:r>
              <a:rPr lang="fr-FR" sz="1800" baseline="30000" dirty="0" err="1">
                <a:solidFill>
                  <a:srgbClr val="FFFFFF"/>
                </a:solidFill>
              </a:rPr>
              <a:t>Itas</a:t>
            </a:r>
            <a:r>
              <a:rPr lang="fr-FR" sz="1800" baseline="30000" dirty="0">
                <a:solidFill>
                  <a:srgbClr val="FFFFFF"/>
                </a:solidFill>
              </a:rPr>
              <a:t> </a:t>
            </a:r>
            <a:r>
              <a:rPr lang="fr-FR" sz="1800" baseline="30000" dirty="0" err="1">
                <a:solidFill>
                  <a:srgbClr val="FFFFFF"/>
                </a:solidFill>
              </a:rPr>
              <a:t>eaquis</a:t>
            </a:r>
            <a:r>
              <a:rPr lang="fr-FR" sz="1800" baseline="30000" dirty="0">
                <a:solidFill>
                  <a:srgbClr val="FFFFFF"/>
                </a:solidFill>
              </a:rPr>
              <a:t> et </a:t>
            </a:r>
            <a:r>
              <a:rPr lang="fr-FR" sz="1800" b="1" baseline="30000" dirty="0" err="1">
                <a:solidFill>
                  <a:srgbClr val="FFFFFF"/>
                </a:solidFill>
              </a:rPr>
              <a:t>excerferum</a:t>
            </a:r>
            <a:r>
              <a:rPr lang="fr-FR" sz="1800" b="1" baseline="30000" dirty="0">
                <a:solidFill>
                  <a:srgbClr val="FFFFFF"/>
                </a:solidFill>
              </a:rPr>
              <a:t> </a:t>
            </a:r>
            <a:r>
              <a:rPr lang="fr-FR" sz="1800" b="1" baseline="30000" dirty="0" err="1">
                <a:solidFill>
                  <a:srgbClr val="FFFFFF"/>
                </a:solidFill>
              </a:rPr>
              <a:t>nuscien</a:t>
            </a:r>
            <a:r>
              <a:rPr lang="fr-FR" sz="1800" b="1" baseline="30000" dirty="0">
                <a:solidFill>
                  <a:srgbClr val="FFFFFF"/>
                </a:solidFill>
              </a:rPr>
              <a:t> </a:t>
            </a:r>
            <a:r>
              <a:rPr lang="fr-FR" sz="1800" baseline="30000" dirty="0" err="1">
                <a:solidFill>
                  <a:srgbClr val="FFFFFF"/>
                </a:solidFill>
              </a:rPr>
              <a:t>ditione</a:t>
            </a:r>
            <a:r>
              <a:rPr lang="fr-FR" sz="1800" baseline="30000" dirty="0">
                <a:solidFill>
                  <a:srgbClr val="FFFFFF"/>
                </a:solidFill>
              </a:rPr>
              <a:t> </a:t>
            </a:r>
            <a:r>
              <a:rPr lang="fr-FR" sz="1800" baseline="30000" dirty="0" err="1">
                <a:solidFill>
                  <a:srgbClr val="FFFFFF"/>
                </a:solidFill>
              </a:rPr>
              <a:t>dic</a:t>
            </a:r>
            <a:r>
              <a:rPr lang="fr-FR" sz="1800" baseline="30000" dirty="0">
                <a:solidFill>
                  <a:srgbClr val="FFFFFF"/>
                </a:solidFill>
              </a:rPr>
              <a:t> tem </a:t>
            </a:r>
            <a:r>
              <a:rPr lang="fr-FR" sz="1800" baseline="30000" dirty="0" err="1">
                <a:solidFill>
                  <a:srgbClr val="FFFFFF"/>
                </a:solidFill>
              </a:rPr>
              <a:t>hiciliciist</a:t>
            </a:r>
            <a:r>
              <a:rPr lang="fr-FR" sz="1800" baseline="30000" dirty="0">
                <a:solidFill>
                  <a:srgbClr val="FFFFFF"/>
                </a:solidFill>
              </a:rPr>
              <a:t>, con rem </a:t>
            </a:r>
            <a:r>
              <a:rPr lang="fr-FR" sz="1800" baseline="30000" dirty="0" err="1">
                <a:solidFill>
                  <a:srgbClr val="FFFFFF"/>
                </a:solidFill>
              </a:rPr>
              <a:t>aut</a:t>
            </a:r>
            <a:r>
              <a:rPr lang="fr-FR" sz="1800" baseline="30000" dirty="0">
                <a:solidFill>
                  <a:srgbClr val="FFFFFF"/>
                </a:solidFill>
              </a:rPr>
              <a:t> </a:t>
            </a:r>
            <a:r>
              <a:rPr lang="fr-FR" sz="1800" baseline="30000" dirty="0" err="1">
                <a:solidFill>
                  <a:srgbClr val="FFFFFF"/>
                </a:solidFill>
              </a:rPr>
              <a:t>volest</a:t>
            </a:r>
            <a:r>
              <a:rPr lang="fr-FR" sz="1800" baseline="30000" dirty="0">
                <a:solidFill>
                  <a:srgbClr val="FFFFFF"/>
                </a:solidFill>
              </a:rPr>
              <a:t>, </a:t>
            </a:r>
            <a:r>
              <a:rPr lang="fr-FR" sz="1800" baseline="30000" dirty="0" err="1">
                <a:solidFill>
                  <a:srgbClr val="FFFFFF"/>
                </a:solidFill>
              </a:rPr>
              <a:t>sedi</a:t>
            </a:r>
            <a:r>
              <a:rPr lang="fr-FR" sz="1800" baseline="30000" dirty="0">
                <a:solidFill>
                  <a:srgbClr val="FFFFFF"/>
                </a:solidFill>
              </a:rPr>
              <a:t> doles </a:t>
            </a:r>
            <a:r>
              <a:rPr lang="fr-FR" sz="1800" baseline="30000" dirty="0" err="1">
                <a:solidFill>
                  <a:srgbClr val="FFFFFF"/>
                </a:solidFill>
              </a:rPr>
              <a:t>erro</a:t>
            </a:r>
            <a:r>
              <a:rPr lang="fr-FR" sz="1800" baseline="30000" dirty="0">
                <a:solidFill>
                  <a:srgbClr val="FFFFFF"/>
                </a:solidFill>
              </a:rPr>
              <a:t> te sa </a:t>
            </a:r>
            <a:r>
              <a:rPr lang="fr-FR" sz="1800" baseline="30000" dirty="0" err="1">
                <a:solidFill>
                  <a:srgbClr val="FFFFFF"/>
                </a:solidFill>
              </a:rPr>
              <a:t>sam</a:t>
            </a:r>
            <a:r>
              <a:rPr lang="fr-FR" sz="1800" baseline="30000" dirty="0">
                <a:solidFill>
                  <a:srgbClr val="FFFFFF"/>
                </a:solidFill>
              </a:rPr>
              <a:t> </a:t>
            </a:r>
            <a:r>
              <a:rPr lang="fr-FR" sz="1800" baseline="30000" dirty="0" err="1">
                <a:solidFill>
                  <a:srgbClr val="FFFFFF"/>
                </a:solidFill>
              </a:rPr>
              <a:t>volum</a:t>
            </a:r>
            <a:r>
              <a:rPr lang="fr-FR" sz="1800" baseline="30000" dirty="0">
                <a:solidFill>
                  <a:srgbClr val="FFFFFF"/>
                </a:solidFill>
              </a:rPr>
              <a:t> </a:t>
            </a:r>
            <a:r>
              <a:rPr lang="fr-FR" sz="1800" baseline="30000" dirty="0" err="1">
                <a:solidFill>
                  <a:srgbClr val="FFFFFF"/>
                </a:solidFill>
              </a:rPr>
              <a:t>dolumqui</a:t>
            </a:r>
            <a:r>
              <a:rPr lang="fr-FR" sz="1800" baseline="30000" dirty="0">
                <a:solidFill>
                  <a:srgbClr val="FFFFFF"/>
                </a:solidFill>
              </a:rPr>
              <a:t> </a:t>
            </a:r>
            <a:r>
              <a:rPr lang="fr-FR" sz="1800" baseline="30000" dirty="0" err="1">
                <a:solidFill>
                  <a:srgbClr val="FFFFFF"/>
                </a:solidFill>
              </a:rPr>
              <a:t>aceprae</a:t>
            </a:r>
            <a:r>
              <a:rPr lang="fr-FR" sz="1800" baseline="30000" dirty="0">
                <a:solidFill>
                  <a:srgbClr val="FFFFFF"/>
                </a:solidFill>
              </a:rPr>
              <a:t> </a:t>
            </a:r>
            <a:r>
              <a:rPr lang="fr-FR" sz="1800" baseline="30000" dirty="0" err="1">
                <a:solidFill>
                  <a:srgbClr val="FFFFFF"/>
                </a:solidFill>
              </a:rPr>
              <a:t>eicipsa</a:t>
            </a:r>
            <a:r>
              <a:rPr lang="fr-FR" sz="1800" baseline="30000" dirty="0">
                <a:solidFill>
                  <a:srgbClr val="FFFFFF"/>
                </a:solidFill>
              </a:rPr>
              <a:t> </a:t>
            </a:r>
            <a:r>
              <a:rPr lang="fr-FR" sz="1800" baseline="30000" dirty="0" err="1">
                <a:solidFill>
                  <a:srgbClr val="FFFFFF"/>
                </a:solidFill>
              </a:rPr>
              <a:t>pelesequod</a:t>
            </a:r>
            <a:endParaRPr lang="fr-FR" sz="1800" baseline="30000" dirty="0">
              <a:solidFill>
                <a:srgbClr val="FFFFFF"/>
              </a:solidFill>
            </a:endParaRPr>
          </a:p>
        </p:txBody>
      </p:sp>
      <p:sp>
        <p:nvSpPr>
          <p:cNvPr id="19" name="Espace réservé du contenu 2"/>
          <p:cNvSpPr txBox="1">
            <a:spLocks/>
          </p:cNvSpPr>
          <p:nvPr/>
        </p:nvSpPr>
        <p:spPr>
          <a:xfrm>
            <a:off x="5418667" y="4648200"/>
            <a:ext cx="1246717" cy="293688"/>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chemeClr val="accent1"/>
                </a:solidFill>
              </a:rPr>
              <a:t>titre</a:t>
            </a:r>
            <a:endParaRPr lang="fr-FR" sz="1200" b="1" dirty="0">
              <a:solidFill>
                <a:schemeClr val="accent1"/>
              </a:solidFill>
            </a:endParaRPr>
          </a:p>
        </p:txBody>
      </p:sp>
      <p:sp>
        <p:nvSpPr>
          <p:cNvPr id="20" name="Espace réservé du contenu 2"/>
          <p:cNvSpPr txBox="1">
            <a:spLocks/>
          </p:cNvSpPr>
          <p:nvPr/>
        </p:nvSpPr>
        <p:spPr>
          <a:xfrm>
            <a:off x="5418667" y="1109663"/>
            <a:ext cx="2614084" cy="361950"/>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smtClean="0">
                <a:solidFill>
                  <a:srgbClr val="FFFFFF"/>
                </a:solidFill>
              </a:rPr>
              <a:t>titre</a:t>
            </a:r>
            <a:endParaRPr lang="fr-FR" sz="1200" b="1" dirty="0">
              <a:solidFill>
                <a:srgbClr val="FFFFFF"/>
              </a:solidFill>
            </a:endParaRPr>
          </a:p>
        </p:txBody>
      </p:sp>
      <p:sp>
        <p:nvSpPr>
          <p:cNvPr id="21" name="ZoneTexte 20"/>
          <p:cNvSpPr txBox="1"/>
          <p:nvPr/>
        </p:nvSpPr>
        <p:spPr>
          <a:xfrm>
            <a:off x="440267" y="1308101"/>
            <a:ext cx="4792133" cy="5095875"/>
          </a:xfrm>
          <a:prstGeom prst="rect">
            <a:avLst/>
          </a:prstGeom>
          <a:noFill/>
          <a:ln>
            <a:solidFill>
              <a:schemeClr val="accent1"/>
            </a:solidFill>
          </a:ln>
        </p:spPr>
        <p:txBody>
          <a:bodyPr tIns="280800"/>
          <a:lstStyle/>
          <a:p>
            <a:pPr eaLnBrk="1" fontAlgn="auto" hangingPunct="1">
              <a:spcBef>
                <a:spcPts val="0"/>
              </a:spcBef>
              <a:spcAft>
                <a:spcPts val="0"/>
              </a:spcAft>
              <a:buSzPct val="90000"/>
              <a:defRPr/>
            </a:pPr>
            <a:r>
              <a:rPr lang="fr-FR" sz="3200" b="1" baseline="30000" dirty="0" err="1">
                <a:latin typeface="+mn-lt"/>
                <a:ea typeface="+mn-ea"/>
              </a:rPr>
              <a:t>Itas</a:t>
            </a:r>
            <a:r>
              <a:rPr lang="fr-FR" sz="3200" b="1" baseline="30000" dirty="0">
                <a:latin typeface="+mn-lt"/>
                <a:ea typeface="+mn-ea"/>
              </a:rPr>
              <a:t> </a:t>
            </a:r>
            <a:r>
              <a:rPr lang="fr-FR" sz="3200" b="1" baseline="30000" dirty="0" err="1">
                <a:latin typeface="+mn-lt"/>
                <a:ea typeface="+mn-ea"/>
              </a:rPr>
              <a:t>eaquis</a:t>
            </a:r>
            <a:r>
              <a:rPr lang="fr-FR" sz="3200" b="1" baseline="30000" dirty="0">
                <a:latin typeface="+mn-lt"/>
                <a:ea typeface="+mn-ea"/>
              </a:rPr>
              <a:t> et </a:t>
            </a:r>
          </a:p>
          <a:p>
            <a:pPr eaLnBrk="1" fontAlgn="auto" hangingPunct="1">
              <a:spcBef>
                <a:spcPts val="0"/>
              </a:spcBef>
              <a:spcAft>
                <a:spcPts val="0"/>
              </a:spcAft>
              <a:buSzPct val="90000"/>
              <a:defRPr/>
            </a:pPr>
            <a:r>
              <a:rPr lang="fr-FR" sz="2400" b="1" baseline="30000" dirty="0" err="1">
                <a:latin typeface="+mn-lt"/>
                <a:ea typeface="+mn-ea"/>
              </a:rPr>
              <a:t>excerferum</a:t>
            </a:r>
            <a:r>
              <a:rPr lang="fr-FR" sz="2400" b="1" baseline="30000" dirty="0">
                <a:latin typeface="+mn-lt"/>
                <a:ea typeface="+mn-ea"/>
              </a:rPr>
              <a:t> </a:t>
            </a:r>
            <a:r>
              <a:rPr lang="fr-FR" sz="2400" b="1" baseline="30000" dirty="0" err="1">
                <a:latin typeface="+mn-lt"/>
                <a:ea typeface="+mn-ea"/>
              </a:rPr>
              <a:t>nuscien</a:t>
            </a:r>
            <a:r>
              <a:rPr lang="fr-FR" sz="2400" b="1" baseline="30000" dirty="0">
                <a:latin typeface="+mn-lt"/>
                <a:ea typeface="+mn-ea"/>
              </a:rPr>
              <a:t> </a:t>
            </a:r>
            <a:r>
              <a:rPr lang="fr-FR" sz="2400" baseline="30000" dirty="0" err="1">
                <a:latin typeface="+mn-lt"/>
                <a:ea typeface="+mn-ea"/>
              </a:rPr>
              <a:t>ditione</a:t>
            </a:r>
            <a:r>
              <a:rPr lang="fr-FR" sz="2400" baseline="30000" dirty="0">
                <a:latin typeface="+mn-lt"/>
                <a:ea typeface="+mn-ea"/>
              </a:rPr>
              <a:t> </a:t>
            </a:r>
            <a:r>
              <a:rPr lang="fr-FR" sz="2400" baseline="30000" dirty="0" err="1">
                <a:latin typeface="+mn-lt"/>
                <a:ea typeface="+mn-ea"/>
              </a:rPr>
              <a:t>dic</a:t>
            </a:r>
            <a:r>
              <a:rPr lang="fr-FR" sz="2400" baseline="30000" dirty="0">
                <a:latin typeface="+mn-lt"/>
                <a:ea typeface="+mn-ea"/>
              </a:rPr>
              <a:t> tem </a:t>
            </a:r>
            <a:r>
              <a:rPr lang="fr-FR" sz="2400" baseline="30000" dirty="0" err="1">
                <a:latin typeface="+mn-lt"/>
                <a:ea typeface="+mn-ea"/>
              </a:rPr>
              <a:t>hiciliciist</a:t>
            </a:r>
            <a:r>
              <a:rPr lang="fr-FR" sz="2400" baseline="30000" dirty="0">
                <a:latin typeface="+mn-lt"/>
                <a:ea typeface="+mn-ea"/>
              </a:rPr>
              <a:t>, con rem </a:t>
            </a:r>
            <a:r>
              <a:rPr lang="fr-FR" sz="2400" baseline="30000" dirty="0" err="1">
                <a:latin typeface="+mn-lt"/>
                <a:ea typeface="+mn-ea"/>
              </a:rPr>
              <a:t>aut</a:t>
            </a:r>
            <a:r>
              <a:rPr lang="fr-FR" sz="2400" baseline="30000" dirty="0">
                <a:latin typeface="+mn-lt"/>
                <a:ea typeface="+mn-ea"/>
              </a:rPr>
              <a:t> </a:t>
            </a:r>
            <a:r>
              <a:rPr lang="fr-FR" sz="2400" baseline="30000" dirty="0" err="1">
                <a:latin typeface="+mn-lt"/>
                <a:ea typeface="+mn-ea"/>
              </a:rPr>
              <a:t>volest</a:t>
            </a:r>
            <a:r>
              <a:rPr lang="fr-FR" sz="2400" baseline="30000" dirty="0">
                <a:latin typeface="+mn-lt"/>
                <a:ea typeface="+mn-ea"/>
              </a:rPr>
              <a:t>, </a:t>
            </a:r>
            <a:r>
              <a:rPr lang="fr-FR" sz="2400" baseline="30000" dirty="0" err="1">
                <a:latin typeface="+mn-lt"/>
                <a:ea typeface="+mn-ea"/>
              </a:rPr>
              <a:t>sedi</a:t>
            </a:r>
            <a:r>
              <a:rPr lang="fr-FR" sz="2400" baseline="30000" dirty="0">
                <a:latin typeface="+mn-lt"/>
                <a:ea typeface="+mn-ea"/>
              </a:rPr>
              <a:t> doles </a:t>
            </a:r>
            <a:r>
              <a:rPr lang="fr-FR" sz="2400" baseline="30000" dirty="0" err="1">
                <a:latin typeface="+mn-lt"/>
                <a:ea typeface="+mn-ea"/>
              </a:rPr>
              <a:t>erro</a:t>
            </a:r>
            <a:r>
              <a:rPr lang="fr-FR" sz="2400" baseline="30000" dirty="0">
                <a:latin typeface="+mn-lt"/>
                <a:ea typeface="+mn-ea"/>
              </a:rPr>
              <a:t> te sa </a:t>
            </a:r>
            <a:r>
              <a:rPr lang="fr-FR" sz="2400" baseline="30000" dirty="0" err="1">
                <a:latin typeface="+mn-lt"/>
                <a:ea typeface="+mn-ea"/>
              </a:rPr>
              <a:t>sam</a:t>
            </a:r>
            <a:r>
              <a:rPr lang="fr-FR" sz="2400" baseline="30000" dirty="0">
                <a:latin typeface="+mn-lt"/>
                <a:ea typeface="+mn-ea"/>
              </a:rPr>
              <a:t> </a:t>
            </a:r>
            <a:r>
              <a:rPr lang="fr-FR" sz="2400" baseline="30000" dirty="0" err="1">
                <a:latin typeface="+mn-lt"/>
                <a:ea typeface="+mn-ea"/>
              </a:rPr>
              <a:t>volum</a:t>
            </a:r>
            <a:r>
              <a:rPr lang="fr-FR" sz="2400" baseline="30000" dirty="0">
                <a:latin typeface="+mn-lt"/>
                <a:ea typeface="+mn-ea"/>
              </a:rPr>
              <a:t> </a:t>
            </a:r>
            <a:r>
              <a:rPr lang="fr-FR" sz="2400" baseline="30000" dirty="0" err="1">
                <a:latin typeface="+mn-lt"/>
                <a:ea typeface="+mn-ea"/>
              </a:rPr>
              <a:t>dolumqui</a:t>
            </a:r>
            <a:r>
              <a:rPr lang="fr-FR" sz="2400" baseline="30000" dirty="0">
                <a:latin typeface="+mn-lt"/>
                <a:ea typeface="+mn-ea"/>
              </a:rPr>
              <a:t> </a:t>
            </a:r>
            <a:r>
              <a:rPr lang="fr-FR" sz="2400" baseline="30000" dirty="0" err="1">
                <a:latin typeface="+mn-lt"/>
                <a:ea typeface="+mn-ea"/>
              </a:rPr>
              <a:t>aceprae</a:t>
            </a:r>
            <a:r>
              <a:rPr lang="fr-FR" sz="2400" baseline="30000" dirty="0">
                <a:latin typeface="+mn-lt"/>
                <a:ea typeface="+mn-ea"/>
              </a:rPr>
              <a:t> </a:t>
            </a:r>
            <a:r>
              <a:rPr lang="fr-FR" sz="2400" baseline="30000" dirty="0" err="1">
                <a:latin typeface="+mn-lt"/>
                <a:ea typeface="+mn-ea"/>
              </a:rPr>
              <a:t>eicipsa</a:t>
            </a:r>
            <a:r>
              <a:rPr lang="fr-FR" sz="2400" baseline="30000" dirty="0">
                <a:latin typeface="+mn-lt"/>
                <a:ea typeface="+mn-ea"/>
              </a:rPr>
              <a:t> </a:t>
            </a:r>
            <a:r>
              <a:rPr lang="fr-FR" sz="2400" baseline="30000" dirty="0" err="1">
                <a:latin typeface="+mn-lt"/>
                <a:ea typeface="+mn-ea"/>
              </a:rPr>
              <a:t>pelesequod</a:t>
            </a:r>
            <a:r>
              <a:rPr lang="fr-FR" sz="2400" baseline="30000" dirty="0">
                <a:latin typeface="+mn-lt"/>
                <a:ea typeface="+mn-ea"/>
              </a:rPr>
              <a:t> que cum </a:t>
            </a:r>
            <a:r>
              <a:rPr lang="fr-FR" sz="2400" baseline="30000" dirty="0" err="1">
                <a:latin typeface="+mn-lt"/>
                <a:ea typeface="+mn-ea"/>
              </a:rPr>
              <a:t>hicieni</a:t>
            </a:r>
            <a:r>
              <a:rPr lang="fr-FR" sz="2400" baseline="30000" dirty="0">
                <a:latin typeface="+mn-lt"/>
                <a:ea typeface="+mn-ea"/>
              </a:rPr>
              <a:t> </a:t>
            </a:r>
            <a:r>
              <a:rPr lang="fr-FR" sz="2400" baseline="30000" dirty="0" err="1">
                <a:latin typeface="+mn-lt"/>
                <a:ea typeface="+mn-ea"/>
              </a:rPr>
              <a:t>hillant</a:t>
            </a:r>
            <a:r>
              <a:rPr lang="fr-FR" sz="2400" baseline="30000" dirty="0">
                <a:latin typeface="+mn-lt"/>
                <a:ea typeface="+mn-ea"/>
              </a:rPr>
              <a:t> </a:t>
            </a:r>
            <a:r>
              <a:rPr lang="fr-FR" sz="2400" baseline="30000" dirty="0" err="1">
                <a:latin typeface="+mn-lt"/>
                <a:ea typeface="+mn-ea"/>
              </a:rPr>
              <a:t>endi</a:t>
            </a:r>
            <a:r>
              <a:rPr lang="fr-FR" sz="2400" baseline="30000" dirty="0">
                <a:latin typeface="+mn-lt"/>
                <a:ea typeface="+mn-ea"/>
              </a:rPr>
              <a:t> </a:t>
            </a:r>
            <a:r>
              <a:rPr lang="fr-FR" sz="2400" baseline="30000" dirty="0" err="1">
                <a:latin typeface="+mn-lt"/>
                <a:ea typeface="+mn-ea"/>
              </a:rPr>
              <a:t>consequ</a:t>
            </a:r>
            <a:r>
              <a:rPr lang="fr-FR" sz="2400" baseline="30000" dirty="0">
                <a:latin typeface="+mn-lt"/>
                <a:ea typeface="+mn-ea"/>
              </a:rPr>
              <a:t> </a:t>
            </a:r>
            <a:r>
              <a:rPr lang="fr-FR" sz="2400" baseline="30000" dirty="0" err="1">
                <a:latin typeface="+mn-lt"/>
                <a:ea typeface="+mn-ea"/>
              </a:rPr>
              <a:t>iduciet</a:t>
            </a:r>
            <a:r>
              <a:rPr lang="fr-FR" sz="2400" baseline="30000" dirty="0">
                <a:latin typeface="+mn-lt"/>
                <a:ea typeface="+mn-ea"/>
              </a:rPr>
              <a:t> ut </a:t>
            </a:r>
            <a:r>
              <a:rPr lang="fr-FR" sz="2400" baseline="30000" dirty="0" err="1">
                <a:latin typeface="+mn-lt"/>
                <a:ea typeface="+mn-ea"/>
              </a:rPr>
              <a:t>lab</a:t>
            </a:r>
            <a:r>
              <a:rPr lang="fr-FR" sz="2400" baseline="30000" dirty="0">
                <a:latin typeface="+mn-lt"/>
                <a:ea typeface="+mn-ea"/>
              </a:rPr>
              <a:t> </a:t>
            </a:r>
            <a:r>
              <a:rPr lang="fr-FR" sz="2400" baseline="30000" dirty="0" err="1">
                <a:latin typeface="+mn-lt"/>
                <a:ea typeface="+mn-ea"/>
              </a:rPr>
              <a:t>int</a:t>
            </a:r>
            <a:r>
              <a:rPr lang="fr-FR" sz="2400" baseline="30000" dirty="0">
                <a:latin typeface="+mn-lt"/>
                <a:ea typeface="+mn-ea"/>
              </a:rPr>
              <a:t>.</a:t>
            </a: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Ficiunt</a:t>
            </a:r>
            <a:r>
              <a:rPr lang="fr-FR" sz="2400" baseline="30000" dirty="0">
                <a:latin typeface="+mn-lt"/>
                <a:ea typeface="+mn-ea"/>
              </a:rPr>
              <a:t> </a:t>
            </a:r>
            <a:r>
              <a:rPr lang="fr-FR" sz="2400" baseline="30000" dirty="0" err="1">
                <a:latin typeface="+mn-lt"/>
                <a:ea typeface="+mn-ea"/>
              </a:rPr>
              <a:t>dolupta</a:t>
            </a:r>
            <a:r>
              <a:rPr lang="fr-FR" sz="2400" baseline="30000" dirty="0">
                <a:latin typeface="+mn-lt"/>
                <a:ea typeface="+mn-ea"/>
              </a:rPr>
              <a:t> </a:t>
            </a:r>
            <a:r>
              <a:rPr lang="fr-FR" sz="2400" baseline="30000" dirty="0" err="1">
                <a:latin typeface="+mn-lt"/>
                <a:ea typeface="+mn-ea"/>
              </a:rPr>
              <a:t>cone</a:t>
            </a:r>
            <a:r>
              <a:rPr lang="fr-FR" sz="2400" baseline="30000" dirty="0">
                <a:latin typeface="+mn-lt"/>
                <a:ea typeface="+mn-ea"/>
              </a:rPr>
              <a:t> </a:t>
            </a:r>
            <a:r>
              <a:rPr lang="fr-FR" sz="2400" baseline="30000" dirty="0" err="1">
                <a:latin typeface="+mn-lt"/>
                <a:ea typeface="+mn-ea"/>
              </a:rPr>
              <a:t>poris</a:t>
            </a:r>
            <a:r>
              <a:rPr lang="fr-FR" sz="2400" baseline="30000" dirty="0">
                <a:latin typeface="+mn-lt"/>
                <a:ea typeface="+mn-ea"/>
              </a:rPr>
              <a:t> </a:t>
            </a:r>
            <a:r>
              <a:rPr lang="fr-FR" sz="2400" baseline="30000" dirty="0" err="1">
                <a:latin typeface="+mn-lt"/>
                <a:ea typeface="+mn-ea"/>
              </a:rPr>
              <a:t>autaquu</a:t>
            </a:r>
            <a:r>
              <a:rPr lang="fr-FR" sz="2400" baseline="30000" dirty="0">
                <a:latin typeface="+mn-lt"/>
                <a:ea typeface="+mn-ea"/>
              </a:rPr>
              <a:t> </a:t>
            </a:r>
            <a:r>
              <a:rPr lang="fr-FR" sz="2400" baseline="30000" dirty="0" err="1">
                <a:latin typeface="+mn-lt"/>
                <a:ea typeface="+mn-ea"/>
              </a:rPr>
              <a:t>ndamus</a:t>
            </a:r>
            <a:r>
              <a:rPr lang="fr-FR" sz="2400" baseline="30000" dirty="0">
                <a:latin typeface="+mn-lt"/>
                <a:ea typeface="+mn-ea"/>
              </a:rPr>
              <a:t>, </a:t>
            </a:r>
            <a:r>
              <a:rPr lang="fr-FR" sz="2400" baseline="30000" dirty="0" err="1">
                <a:latin typeface="+mn-lt"/>
                <a:ea typeface="+mn-ea"/>
              </a:rPr>
              <a:t>cusciisque</a:t>
            </a:r>
            <a:r>
              <a:rPr lang="fr-FR" sz="2400" baseline="30000" dirty="0">
                <a:latin typeface="+mn-lt"/>
                <a:ea typeface="+mn-ea"/>
              </a:rPr>
              <a:t> mo tem </a:t>
            </a:r>
            <a:r>
              <a:rPr lang="fr-FR" sz="2400" baseline="30000" dirty="0" err="1">
                <a:latin typeface="+mn-lt"/>
                <a:ea typeface="+mn-ea"/>
              </a:rPr>
              <a:t>aut</a:t>
            </a:r>
            <a:r>
              <a:rPr lang="fr-FR" sz="2400" baseline="30000" dirty="0">
                <a:latin typeface="+mn-lt"/>
                <a:ea typeface="+mn-ea"/>
              </a:rPr>
              <a:t> ut </a:t>
            </a:r>
            <a:r>
              <a:rPr lang="fr-FR" sz="2400" baseline="30000" dirty="0" err="1">
                <a:latin typeface="+mn-lt"/>
                <a:ea typeface="+mn-ea"/>
              </a:rPr>
              <a:t>fugitin</a:t>
            </a:r>
            <a:r>
              <a:rPr lang="fr-FR" sz="2400" baseline="30000" dirty="0">
                <a:latin typeface="+mn-lt"/>
                <a:ea typeface="+mn-ea"/>
              </a:rPr>
              <a:t> </a:t>
            </a:r>
            <a:r>
              <a:rPr lang="fr-FR" sz="2400" baseline="30000" dirty="0" err="1">
                <a:latin typeface="+mn-lt"/>
                <a:ea typeface="+mn-ea"/>
              </a:rPr>
              <a:t>ullit</a:t>
            </a:r>
            <a:r>
              <a:rPr lang="fr-FR" sz="2400" baseline="30000" dirty="0">
                <a:latin typeface="+mn-lt"/>
                <a:ea typeface="+mn-ea"/>
              </a:rPr>
              <a:t>, </a:t>
            </a:r>
            <a:r>
              <a:rPr lang="fr-FR" sz="2400" baseline="30000" dirty="0" err="1">
                <a:latin typeface="+mn-lt"/>
                <a:ea typeface="+mn-ea"/>
              </a:rPr>
              <a:t>iliquo</a:t>
            </a:r>
            <a:endParaRPr lang="fr-FR" sz="2400" baseline="30000" dirty="0">
              <a:latin typeface="+mn-lt"/>
              <a:ea typeface="+mn-ea"/>
            </a:endParaRP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omnis</a:t>
            </a:r>
            <a:r>
              <a:rPr lang="fr-FR" sz="2400" baseline="30000" dirty="0">
                <a:latin typeface="+mn-lt"/>
                <a:ea typeface="+mn-ea"/>
              </a:rPr>
              <a:t> </a:t>
            </a:r>
            <a:r>
              <a:rPr lang="fr-FR" sz="2400" baseline="30000" dirty="0" err="1">
                <a:latin typeface="+mn-lt"/>
                <a:ea typeface="+mn-ea"/>
              </a:rPr>
              <a:t>dolles</a:t>
            </a:r>
            <a:r>
              <a:rPr lang="fr-FR" sz="2400" baseline="30000" dirty="0">
                <a:latin typeface="+mn-lt"/>
                <a:ea typeface="+mn-ea"/>
              </a:rPr>
              <a:t> </a:t>
            </a:r>
            <a:r>
              <a:rPr lang="fr-FR" sz="2400" baseline="30000" dirty="0" err="1">
                <a:latin typeface="+mn-lt"/>
                <a:ea typeface="+mn-ea"/>
              </a:rPr>
              <a:t>diorumquam</a:t>
            </a:r>
            <a:r>
              <a:rPr lang="fr-FR" sz="2400" baseline="30000" dirty="0">
                <a:latin typeface="+mn-lt"/>
                <a:ea typeface="+mn-ea"/>
              </a:rPr>
              <a:t>, </a:t>
            </a:r>
            <a:r>
              <a:rPr lang="fr-FR" sz="2400" baseline="30000" dirty="0" err="1">
                <a:latin typeface="+mn-lt"/>
                <a:ea typeface="+mn-ea"/>
              </a:rPr>
              <a:t>ius</a:t>
            </a:r>
            <a:r>
              <a:rPr lang="fr-FR" sz="2400" baseline="30000" dirty="0">
                <a:latin typeface="+mn-lt"/>
                <a:ea typeface="+mn-ea"/>
              </a:rPr>
              <a:t> </a:t>
            </a:r>
            <a:r>
              <a:rPr lang="fr-FR" sz="2400" baseline="30000" dirty="0" err="1">
                <a:latin typeface="+mn-lt"/>
                <a:ea typeface="+mn-ea"/>
              </a:rPr>
              <a:t>sinvers</a:t>
            </a:r>
            <a:r>
              <a:rPr lang="fr-FR" sz="2400" baseline="30000" dirty="0">
                <a:latin typeface="+mn-lt"/>
                <a:ea typeface="+mn-ea"/>
              </a:rPr>
              <a:t> </a:t>
            </a:r>
            <a:r>
              <a:rPr lang="fr-FR" sz="2400" baseline="30000" dirty="0" err="1">
                <a:latin typeface="+mn-lt"/>
                <a:ea typeface="+mn-ea"/>
              </a:rPr>
              <a:t>pelitia</a:t>
            </a:r>
            <a:r>
              <a:rPr lang="fr-FR" sz="2400" baseline="30000" dirty="0">
                <a:latin typeface="+mn-lt"/>
                <a:ea typeface="+mn-ea"/>
              </a:rPr>
              <a:t> quo </a:t>
            </a:r>
            <a:r>
              <a:rPr lang="fr-FR" sz="2400" baseline="30000" dirty="0" err="1">
                <a:latin typeface="+mn-lt"/>
                <a:ea typeface="+mn-ea"/>
              </a:rPr>
              <a:t>ea</a:t>
            </a:r>
            <a:r>
              <a:rPr lang="fr-FR" sz="2400" baseline="30000" dirty="0">
                <a:latin typeface="+mn-lt"/>
                <a:ea typeface="+mn-ea"/>
              </a:rPr>
              <a:t> </a:t>
            </a:r>
            <a:r>
              <a:rPr lang="fr-FR" sz="2400" baseline="30000" dirty="0" err="1">
                <a:latin typeface="+mn-lt"/>
                <a:ea typeface="+mn-ea"/>
              </a:rPr>
              <a:t>nam</a:t>
            </a:r>
            <a:r>
              <a:rPr lang="fr-FR" sz="2400" baseline="30000" dirty="0">
                <a:latin typeface="+mn-lt"/>
                <a:ea typeface="+mn-ea"/>
              </a:rPr>
              <a:t> </a:t>
            </a:r>
            <a:r>
              <a:rPr lang="fr-FR" sz="2400" baseline="30000" dirty="0" err="1">
                <a:latin typeface="+mn-lt"/>
                <a:ea typeface="+mn-ea"/>
              </a:rPr>
              <a:t>repudit</a:t>
            </a:r>
            <a:r>
              <a:rPr lang="fr-FR" sz="2400" baseline="30000" dirty="0">
                <a:latin typeface="+mn-lt"/>
                <a:ea typeface="+mn-ea"/>
              </a:rPr>
              <a:t> </a:t>
            </a:r>
            <a:r>
              <a:rPr lang="fr-FR" sz="2400" baseline="30000" dirty="0" err="1">
                <a:latin typeface="+mn-lt"/>
                <a:ea typeface="+mn-ea"/>
              </a:rPr>
              <a:t>atisciam</a:t>
            </a:r>
            <a:r>
              <a:rPr lang="fr-FR" sz="2400" baseline="30000" dirty="0">
                <a:latin typeface="+mn-lt"/>
                <a:ea typeface="+mn-ea"/>
              </a:rPr>
              <a:t> </a:t>
            </a:r>
            <a:r>
              <a:rPr lang="fr-FR" sz="2400" baseline="30000" dirty="0" err="1">
                <a:latin typeface="+mn-lt"/>
                <a:ea typeface="+mn-ea"/>
              </a:rPr>
              <a:t>expera</a:t>
            </a:r>
            <a:r>
              <a:rPr lang="fr-FR" sz="2400" baseline="30000" dirty="0">
                <a:latin typeface="+mn-lt"/>
                <a:ea typeface="+mn-ea"/>
              </a:rPr>
              <a:t> </a:t>
            </a:r>
            <a:r>
              <a:rPr lang="fr-FR" sz="2400" baseline="30000" dirty="0" err="1">
                <a:latin typeface="+mn-lt"/>
                <a:ea typeface="+mn-ea"/>
              </a:rPr>
              <a:t>iliciae</a:t>
            </a:r>
            <a:r>
              <a:rPr lang="fr-FR" sz="2400" baseline="30000" dirty="0">
                <a:latin typeface="+mn-lt"/>
                <a:ea typeface="+mn-ea"/>
              </a:rPr>
              <a:t> </a:t>
            </a:r>
            <a:r>
              <a:rPr lang="fr-FR" sz="2400" baseline="30000" dirty="0" err="1">
                <a:latin typeface="+mn-lt"/>
                <a:ea typeface="+mn-ea"/>
              </a:rPr>
              <a:t>cepernat</a:t>
            </a:r>
            <a:r>
              <a:rPr lang="fr-FR" sz="2400" baseline="30000" dirty="0">
                <a:latin typeface="+mn-lt"/>
                <a:ea typeface="+mn-ea"/>
              </a:rPr>
              <a:t> </a:t>
            </a:r>
            <a:r>
              <a:rPr lang="fr-FR" sz="2400" baseline="30000" dirty="0" err="1">
                <a:latin typeface="+mn-lt"/>
                <a:ea typeface="+mn-ea"/>
              </a:rPr>
              <a:t>fugitas</a:t>
            </a:r>
            <a:r>
              <a:rPr lang="fr-FR" sz="2400" baseline="30000" dirty="0">
                <a:latin typeface="+mn-lt"/>
                <a:ea typeface="+mn-ea"/>
              </a:rPr>
              <a:t> sa </a:t>
            </a:r>
            <a:r>
              <a:rPr lang="fr-FR" sz="2400" baseline="30000" dirty="0" err="1">
                <a:latin typeface="+mn-lt"/>
                <a:ea typeface="+mn-ea"/>
              </a:rPr>
              <a:t>conse</a:t>
            </a:r>
            <a:r>
              <a:rPr lang="fr-FR" sz="2400" baseline="30000" dirty="0">
                <a:latin typeface="+mn-lt"/>
                <a:ea typeface="+mn-ea"/>
              </a:rPr>
              <a:t> </a:t>
            </a:r>
            <a:r>
              <a:rPr lang="fr-FR" sz="2400" baseline="30000" dirty="0" err="1">
                <a:latin typeface="+mn-lt"/>
                <a:ea typeface="+mn-ea"/>
              </a:rPr>
              <a:t>molo</a:t>
            </a:r>
            <a:r>
              <a:rPr lang="fr-FR" sz="2400" baseline="30000" dirty="0">
                <a:latin typeface="+mn-lt"/>
                <a:ea typeface="+mn-ea"/>
              </a:rPr>
              <a:t> </a:t>
            </a:r>
            <a:r>
              <a:rPr lang="fr-FR" sz="2400" baseline="30000" dirty="0" err="1">
                <a:latin typeface="+mn-lt"/>
                <a:ea typeface="+mn-ea"/>
              </a:rPr>
              <a:t>modi</a:t>
            </a:r>
            <a:r>
              <a:rPr lang="fr-FR" sz="2400" baseline="30000" dirty="0">
                <a:latin typeface="+mn-lt"/>
                <a:ea typeface="+mn-ea"/>
              </a:rPr>
              <a:t> </a:t>
            </a:r>
            <a:r>
              <a:rPr lang="fr-FR" sz="2400" baseline="30000" dirty="0" err="1">
                <a:latin typeface="+mn-lt"/>
                <a:ea typeface="+mn-ea"/>
              </a:rPr>
              <a:t>berecti</a:t>
            </a:r>
            <a:r>
              <a:rPr lang="fr-FR" sz="2400" baseline="30000" dirty="0">
                <a:latin typeface="+mn-lt"/>
                <a:ea typeface="+mn-ea"/>
              </a:rPr>
              <a:t> tem </a:t>
            </a:r>
            <a:r>
              <a:rPr lang="fr-FR" sz="2400" baseline="30000" dirty="0" err="1">
                <a:latin typeface="+mn-lt"/>
                <a:ea typeface="+mn-ea"/>
              </a:rPr>
              <a:t>ius</a:t>
            </a:r>
            <a:r>
              <a:rPr lang="fr-FR" sz="2400" baseline="30000" dirty="0">
                <a:latin typeface="+mn-lt"/>
                <a:ea typeface="+mn-ea"/>
              </a:rPr>
              <a:t>, officie </a:t>
            </a:r>
            <a:r>
              <a:rPr lang="fr-FR" sz="2400" baseline="30000" dirty="0" err="1">
                <a:latin typeface="+mn-lt"/>
                <a:ea typeface="+mn-ea"/>
              </a:rPr>
              <a:t>ndiscipsam</a:t>
            </a:r>
            <a:endParaRPr lang="fr-FR" sz="2400" i="1" dirty="0">
              <a:latin typeface="+mn-lt"/>
              <a:ea typeface="+mn-ea"/>
            </a:endParaRPr>
          </a:p>
        </p:txBody>
      </p:sp>
      <p:sp>
        <p:nvSpPr>
          <p:cNvPr id="22" name="Rogner un rectangle à un seul coin 10"/>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23"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23"/>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5" name="Espace réservé du contenu 2"/>
          <p:cNvSpPr txBox="1">
            <a:spLocks/>
          </p:cNvSpPr>
          <p:nvPr/>
        </p:nvSpPr>
        <p:spPr>
          <a:xfrm>
            <a:off x="224367" y="1146176"/>
            <a:ext cx="3778251" cy="288925"/>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rgbClr val="FFFFFF"/>
                </a:solidFill>
              </a:rPr>
              <a:t>titre</a:t>
            </a:r>
            <a:endParaRPr lang="fr-FR" sz="1200" b="1" dirty="0">
              <a:solidFill>
                <a:srgbClr val="FFFFFF"/>
              </a:solidFill>
            </a:endParaRPr>
          </a:p>
        </p:txBody>
      </p:sp>
      <p:sp>
        <p:nvSpPr>
          <p:cNvPr id="1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26"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27"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28"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3496904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0" y="819151"/>
            <a:ext cx="12192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5854701" y="1576389"/>
            <a:ext cx="5814484" cy="2625725"/>
          </a:xfrm>
          <a:prstGeom prst="rect">
            <a:avLst/>
          </a:prstGeom>
          <a:solidFill>
            <a:srgbClr val="FFFFFF">
              <a:alpha val="92000"/>
            </a:srgbClr>
          </a:solidFill>
          <a:ln>
            <a:noFill/>
          </a:ln>
        </p:spPr>
        <p:txBody>
          <a:bodyPr tIns="280800"/>
          <a:lstStyle/>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excerferum</a:t>
            </a:r>
            <a:r>
              <a:rPr lang="fr-FR" sz="2800" b="1" baseline="30000" dirty="0">
                <a:latin typeface="+mn-lt"/>
                <a:ea typeface="+mn-ea"/>
              </a:rPr>
              <a:t> </a:t>
            </a:r>
            <a:r>
              <a:rPr lang="fr-FR" sz="2800" b="1" baseline="30000" dirty="0" err="1">
                <a:latin typeface="+mn-lt"/>
                <a:ea typeface="+mn-ea"/>
              </a:rPr>
              <a:t>nuscien</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ditione</a:t>
            </a:r>
            <a:r>
              <a:rPr lang="fr-FR" sz="2800" b="1" baseline="30000" dirty="0">
                <a:latin typeface="+mn-lt"/>
                <a:ea typeface="+mn-ea"/>
              </a:rPr>
              <a:t> </a:t>
            </a:r>
            <a:r>
              <a:rPr lang="fr-FR" sz="2800" b="1" baseline="30000" dirty="0" err="1">
                <a:latin typeface="+mn-lt"/>
                <a:ea typeface="+mn-ea"/>
              </a:rPr>
              <a:t>dic</a:t>
            </a:r>
            <a:r>
              <a:rPr lang="fr-FR" sz="2800" b="1" baseline="30000" dirty="0">
                <a:latin typeface="+mn-lt"/>
                <a:ea typeface="+mn-ea"/>
              </a:rPr>
              <a:t> tem </a:t>
            </a:r>
            <a:r>
              <a:rPr lang="fr-FR" sz="2800" b="1" baseline="30000" dirty="0" err="1">
                <a:latin typeface="+mn-lt"/>
                <a:ea typeface="+mn-ea"/>
              </a:rPr>
              <a:t>hiciliciist</a:t>
            </a:r>
            <a:r>
              <a:rPr lang="fr-FR" sz="2800" b="1" baseline="30000" dirty="0">
                <a:latin typeface="+mn-lt"/>
                <a:ea typeface="+mn-ea"/>
              </a:rPr>
              <a:t>, con rem </a:t>
            </a:r>
            <a:r>
              <a:rPr lang="fr-FR" sz="2800" b="1" baseline="30000" dirty="0" err="1">
                <a:latin typeface="+mn-lt"/>
                <a:ea typeface="+mn-ea"/>
              </a:rPr>
              <a:t>aut</a:t>
            </a:r>
            <a:r>
              <a:rPr lang="fr-FR" sz="2800" b="1" baseline="30000" dirty="0">
                <a:latin typeface="+mn-lt"/>
                <a:ea typeface="+mn-ea"/>
              </a:rPr>
              <a:t> </a:t>
            </a:r>
            <a:r>
              <a:rPr lang="fr-FR" sz="2800" b="1" baseline="30000" dirty="0" err="1">
                <a:latin typeface="+mn-lt"/>
                <a:ea typeface="+mn-ea"/>
              </a:rPr>
              <a:t>volest</a:t>
            </a:r>
            <a:r>
              <a:rPr lang="fr-FR" sz="2800" b="1" baseline="30000" dirty="0">
                <a:latin typeface="+mn-lt"/>
                <a:ea typeface="+mn-ea"/>
              </a:rPr>
              <a:t>, </a:t>
            </a:r>
            <a:r>
              <a:rPr lang="fr-FR" sz="2800" b="1" baseline="30000" dirty="0" err="1">
                <a:latin typeface="+mn-lt"/>
                <a:ea typeface="+mn-ea"/>
              </a:rPr>
              <a:t>sedi</a:t>
            </a:r>
            <a:r>
              <a:rPr lang="fr-FR" sz="2800" b="1" baseline="30000" dirty="0">
                <a:latin typeface="+mn-lt"/>
                <a:ea typeface="+mn-ea"/>
              </a:rPr>
              <a:t> doles </a:t>
            </a: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erro</a:t>
            </a:r>
            <a:r>
              <a:rPr lang="fr-FR" sz="2800" b="1" baseline="30000" dirty="0">
                <a:latin typeface="+mn-lt"/>
                <a:ea typeface="+mn-ea"/>
              </a:rPr>
              <a:t> te sa </a:t>
            </a:r>
            <a:r>
              <a:rPr lang="fr-FR" sz="2800" b="1" baseline="30000" dirty="0" err="1">
                <a:latin typeface="+mn-lt"/>
                <a:ea typeface="+mn-ea"/>
              </a:rPr>
              <a:t>sam</a:t>
            </a:r>
            <a:r>
              <a:rPr lang="fr-FR" sz="2800" b="1" baseline="30000" dirty="0">
                <a:latin typeface="+mn-lt"/>
                <a:ea typeface="+mn-ea"/>
              </a:rPr>
              <a:t> </a:t>
            </a:r>
            <a:r>
              <a:rPr lang="fr-FR" sz="2800" b="1" baseline="30000" dirty="0" err="1">
                <a:latin typeface="+mn-lt"/>
                <a:ea typeface="+mn-ea"/>
              </a:rPr>
              <a:t>volum</a:t>
            </a:r>
            <a:r>
              <a:rPr lang="fr-FR" sz="2800" b="1" baseline="30000" dirty="0">
                <a:latin typeface="+mn-lt"/>
                <a:ea typeface="+mn-ea"/>
              </a:rPr>
              <a:t> </a:t>
            </a:r>
            <a:r>
              <a:rPr lang="fr-FR" sz="2800" b="1" baseline="30000" dirty="0" err="1">
                <a:latin typeface="+mn-lt"/>
                <a:ea typeface="+mn-ea"/>
              </a:rPr>
              <a:t>dolumqui</a:t>
            </a:r>
            <a:r>
              <a:rPr lang="fr-FR" sz="2800" b="1" baseline="30000" dirty="0">
                <a:latin typeface="+mn-lt"/>
                <a:ea typeface="+mn-ea"/>
              </a:rPr>
              <a:t> </a:t>
            </a:r>
            <a:r>
              <a:rPr lang="fr-FR" sz="2800" b="1" baseline="30000" dirty="0" err="1">
                <a:latin typeface="+mn-lt"/>
                <a:ea typeface="+mn-ea"/>
              </a:rPr>
              <a:t>aceprae</a:t>
            </a:r>
            <a:r>
              <a:rPr lang="fr-FR" sz="2800" b="1" baseline="30000" dirty="0">
                <a:latin typeface="+mn-lt"/>
                <a:ea typeface="+mn-ea"/>
              </a:rPr>
              <a:t> </a:t>
            </a:r>
            <a:r>
              <a:rPr lang="fr-FR" sz="2800" b="1" baseline="30000" dirty="0" err="1">
                <a:latin typeface="+mn-lt"/>
                <a:ea typeface="+mn-ea"/>
              </a:rPr>
              <a:t>eicipsa</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pelesequod</a:t>
            </a:r>
            <a:r>
              <a:rPr lang="fr-FR" sz="2800" b="1" baseline="30000" dirty="0">
                <a:latin typeface="+mn-lt"/>
                <a:ea typeface="+mn-ea"/>
              </a:rPr>
              <a:t> que cum </a:t>
            </a:r>
            <a:r>
              <a:rPr lang="fr-FR" sz="2800" b="1" baseline="30000" dirty="0" err="1">
                <a:latin typeface="+mn-lt"/>
                <a:ea typeface="+mn-ea"/>
              </a:rPr>
              <a:t>hicieni</a:t>
            </a:r>
            <a:endParaRPr lang="fr-FR" sz="2800" b="1" dirty="0">
              <a:latin typeface="+mn-lt"/>
              <a:ea typeface="+mn-ea"/>
            </a:endParaRPr>
          </a:p>
        </p:txBody>
      </p:sp>
      <p:sp>
        <p:nvSpPr>
          <p:cNvPr id="5" name="Espace réservé du contenu 2"/>
          <p:cNvSpPr txBox="1">
            <a:spLocks/>
          </p:cNvSpPr>
          <p:nvPr/>
        </p:nvSpPr>
        <p:spPr>
          <a:xfrm>
            <a:off x="5744634" y="1409700"/>
            <a:ext cx="1104900" cy="2682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800" b="1" smtClean="0">
                <a:solidFill>
                  <a:srgbClr val="FFFFFF"/>
                </a:solidFill>
              </a:rPr>
              <a:t>titre</a:t>
            </a:r>
            <a:endParaRPr lang="fr-FR" sz="1800" b="1" dirty="0">
              <a:solidFill>
                <a:srgbClr val="FFFFFF"/>
              </a:solidFill>
            </a:endParaRPr>
          </a:p>
        </p:txBody>
      </p:sp>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gner un rectangle à un seul coin 7"/>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cxnSp>
        <p:nvCxnSpPr>
          <p:cNvPr id="8" name="Connecteur droit 7"/>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0" y="819151"/>
            <a:ext cx="12192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854701" y="1576389"/>
            <a:ext cx="5814484" cy="2625725"/>
          </a:xfrm>
          <a:prstGeom prst="rect">
            <a:avLst/>
          </a:prstGeom>
          <a:solidFill>
            <a:srgbClr val="FFFFFF">
              <a:alpha val="92000"/>
            </a:srgbClr>
          </a:solidFill>
          <a:ln>
            <a:noFill/>
          </a:ln>
        </p:spPr>
        <p:txBody>
          <a:bodyPr tIns="280800"/>
          <a:lstStyle/>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excerferum</a:t>
            </a:r>
            <a:r>
              <a:rPr lang="fr-FR" sz="2800" b="1" baseline="30000" dirty="0">
                <a:latin typeface="+mn-lt"/>
                <a:ea typeface="+mn-ea"/>
              </a:rPr>
              <a:t> </a:t>
            </a:r>
            <a:r>
              <a:rPr lang="fr-FR" sz="2800" b="1" baseline="30000" dirty="0" err="1">
                <a:latin typeface="+mn-lt"/>
                <a:ea typeface="+mn-ea"/>
              </a:rPr>
              <a:t>nuscien</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ditione</a:t>
            </a:r>
            <a:r>
              <a:rPr lang="fr-FR" sz="2800" b="1" baseline="30000" dirty="0">
                <a:latin typeface="+mn-lt"/>
                <a:ea typeface="+mn-ea"/>
              </a:rPr>
              <a:t> </a:t>
            </a:r>
            <a:r>
              <a:rPr lang="fr-FR" sz="2800" b="1" baseline="30000" dirty="0" err="1">
                <a:latin typeface="+mn-lt"/>
                <a:ea typeface="+mn-ea"/>
              </a:rPr>
              <a:t>dic</a:t>
            </a:r>
            <a:r>
              <a:rPr lang="fr-FR" sz="2800" b="1" baseline="30000" dirty="0">
                <a:latin typeface="+mn-lt"/>
                <a:ea typeface="+mn-ea"/>
              </a:rPr>
              <a:t> tem </a:t>
            </a:r>
            <a:r>
              <a:rPr lang="fr-FR" sz="2800" b="1" baseline="30000" dirty="0" err="1">
                <a:latin typeface="+mn-lt"/>
                <a:ea typeface="+mn-ea"/>
              </a:rPr>
              <a:t>hiciliciist</a:t>
            </a:r>
            <a:r>
              <a:rPr lang="fr-FR" sz="2800" b="1" baseline="30000" dirty="0">
                <a:latin typeface="+mn-lt"/>
                <a:ea typeface="+mn-ea"/>
              </a:rPr>
              <a:t>, con rem </a:t>
            </a:r>
            <a:r>
              <a:rPr lang="fr-FR" sz="2800" b="1" baseline="30000" dirty="0" err="1">
                <a:latin typeface="+mn-lt"/>
                <a:ea typeface="+mn-ea"/>
              </a:rPr>
              <a:t>aut</a:t>
            </a:r>
            <a:r>
              <a:rPr lang="fr-FR" sz="2800" b="1" baseline="30000" dirty="0">
                <a:latin typeface="+mn-lt"/>
                <a:ea typeface="+mn-ea"/>
              </a:rPr>
              <a:t> </a:t>
            </a:r>
            <a:r>
              <a:rPr lang="fr-FR" sz="2800" b="1" baseline="30000" dirty="0" err="1">
                <a:latin typeface="+mn-lt"/>
                <a:ea typeface="+mn-ea"/>
              </a:rPr>
              <a:t>volest</a:t>
            </a:r>
            <a:r>
              <a:rPr lang="fr-FR" sz="2800" b="1" baseline="30000" dirty="0">
                <a:latin typeface="+mn-lt"/>
                <a:ea typeface="+mn-ea"/>
              </a:rPr>
              <a:t>, </a:t>
            </a:r>
            <a:r>
              <a:rPr lang="fr-FR" sz="2800" b="1" baseline="30000" dirty="0" err="1">
                <a:latin typeface="+mn-lt"/>
                <a:ea typeface="+mn-ea"/>
              </a:rPr>
              <a:t>sedi</a:t>
            </a:r>
            <a:r>
              <a:rPr lang="fr-FR" sz="2800" b="1" baseline="30000" dirty="0">
                <a:latin typeface="+mn-lt"/>
                <a:ea typeface="+mn-ea"/>
              </a:rPr>
              <a:t> doles </a:t>
            </a: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erro</a:t>
            </a:r>
            <a:r>
              <a:rPr lang="fr-FR" sz="2800" b="1" baseline="30000" dirty="0">
                <a:latin typeface="+mn-lt"/>
                <a:ea typeface="+mn-ea"/>
              </a:rPr>
              <a:t> te sa </a:t>
            </a:r>
            <a:r>
              <a:rPr lang="fr-FR" sz="2800" b="1" baseline="30000" dirty="0" err="1">
                <a:latin typeface="+mn-lt"/>
                <a:ea typeface="+mn-ea"/>
              </a:rPr>
              <a:t>sam</a:t>
            </a:r>
            <a:r>
              <a:rPr lang="fr-FR" sz="2800" b="1" baseline="30000" dirty="0">
                <a:latin typeface="+mn-lt"/>
                <a:ea typeface="+mn-ea"/>
              </a:rPr>
              <a:t> </a:t>
            </a:r>
            <a:r>
              <a:rPr lang="fr-FR" sz="2800" b="1" baseline="30000" dirty="0" err="1">
                <a:latin typeface="+mn-lt"/>
                <a:ea typeface="+mn-ea"/>
              </a:rPr>
              <a:t>volum</a:t>
            </a:r>
            <a:r>
              <a:rPr lang="fr-FR" sz="2800" b="1" baseline="30000" dirty="0">
                <a:latin typeface="+mn-lt"/>
                <a:ea typeface="+mn-ea"/>
              </a:rPr>
              <a:t> </a:t>
            </a:r>
            <a:r>
              <a:rPr lang="fr-FR" sz="2800" b="1" baseline="30000" dirty="0" err="1">
                <a:latin typeface="+mn-lt"/>
                <a:ea typeface="+mn-ea"/>
              </a:rPr>
              <a:t>dolumqui</a:t>
            </a:r>
            <a:r>
              <a:rPr lang="fr-FR" sz="2800" b="1" baseline="30000" dirty="0">
                <a:latin typeface="+mn-lt"/>
                <a:ea typeface="+mn-ea"/>
              </a:rPr>
              <a:t> </a:t>
            </a:r>
            <a:r>
              <a:rPr lang="fr-FR" sz="2800" b="1" baseline="30000" dirty="0" err="1">
                <a:latin typeface="+mn-lt"/>
                <a:ea typeface="+mn-ea"/>
              </a:rPr>
              <a:t>aceprae</a:t>
            </a:r>
            <a:r>
              <a:rPr lang="fr-FR" sz="2800" b="1" baseline="30000" dirty="0">
                <a:latin typeface="+mn-lt"/>
                <a:ea typeface="+mn-ea"/>
              </a:rPr>
              <a:t> </a:t>
            </a:r>
            <a:r>
              <a:rPr lang="fr-FR" sz="2800" b="1" baseline="30000" dirty="0" err="1">
                <a:latin typeface="+mn-lt"/>
                <a:ea typeface="+mn-ea"/>
              </a:rPr>
              <a:t>eicipsa</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pelesequod</a:t>
            </a:r>
            <a:r>
              <a:rPr lang="fr-FR" sz="2800" b="1" baseline="30000" dirty="0">
                <a:latin typeface="+mn-lt"/>
                <a:ea typeface="+mn-ea"/>
              </a:rPr>
              <a:t> que cum </a:t>
            </a:r>
            <a:r>
              <a:rPr lang="fr-FR" sz="2800" b="1" baseline="30000" dirty="0" err="1">
                <a:latin typeface="+mn-lt"/>
                <a:ea typeface="+mn-ea"/>
              </a:rPr>
              <a:t>hicieni</a:t>
            </a:r>
            <a:endParaRPr lang="fr-FR" sz="2800" b="1" dirty="0">
              <a:latin typeface="+mn-lt"/>
              <a:ea typeface="+mn-ea"/>
            </a:endParaRPr>
          </a:p>
        </p:txBody>
      </p:sp>
      <p:sp>
        <p:nvSpPr>
          <p:cNvPr id="11" name="Espace réservé du contenu 2"/>
          <p:cNvSpPr txBox="1">
            <a:spLocks/>
          </p:cNvSpPr>
          <p:nvPr/>
        </p:nvSpPr>
        <p:spPr>
          <a:xfrm>
            <a:off x="5744634" y="1409700"/>
            <a:ext cx="1104900" cy="2682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800" b="1" smtClean="0">
                <a:solidFill>
                  <a:srgbClr val="FFFFFF"/>
                </a:solidFill>
              </a:rPr>
              <a:t>titre</a:t>
            </a:r>
            <a:endParaRPr lang="fr-FR" sz="1800" b="1" dirty="0">
              <a:solidFill>
                <a:srgbClr val="FFFFFF"/>
              </a:solidFill>
            </a:endParaRPr>
          </a:p>
        </p:txBody>
      </p:sp>
      <p:pic>
        <p:nvPicPr>
          <p:cNvPr id="12"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gner un rectangle à un seul coin 7"/>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cxnSp>
        <p:nvCxnSpPr>
          <p:cNvPr id="14" name="Connecteur droit 13"/>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5"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16"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8"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905969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fld id="{76107CDB-A3DE-4759-9B71-5E0C1E61424B}" type="datetimeFigureOut">
              <a:rPr lang="fr-FR" smtClean="0"/>
              <a:t>04/10/2024</a:t>
            </a:fld>
            <a:endParaRPr lang="fr-F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vl1pPr>
          </a:lstStyle>
          <a:p>
            <a:endParaRPr lang="fr-F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724457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Triangle rectangle 3"/>
          <p:cNvSpPr>
            <a:spLocks noChangeArrowheads="1"/>
          </p:cNvSpPr>
          <p:nvPr/>
        </p:nvSpPr>
        <p:spPr bwMode="auto">
          <a:xfrm flipV="1">
            <a:off x="0" y="1"/>
            <a:ext cx="12192000" cy="4429125"/>
          </a:xfrm>
          <a:prstGeom prst="rtTriangle">
            <a:avLst/>
          </a:prstGeom>
          <a:solidFill>
            <a:srgbClr val="009D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1" hangingPunct="1">
              <a:defRPr/>
            </a:pPr>
            <a:r>
              <a:rPr lang="fr-FR" altLang="fr-FR" sz="1800" smtClean="0">
                <a:solidFill>
                  <a:srgbClr val="000000"/>
                </a:solidFill>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p:cNvSpPr>
            <a:spLocks noGrp="1"/>
          </p:cNvSpPr>
          <p:nvPr>
            <p:ph type="subTitle" idx="1"/>
          </p:nvPr>
        </p:nvSpPr>
        <p:spPr>
          <a:xfrm>
            <a:off x="2652098" y="2341151"/>
            <a:ext cx="7283068" cy="2083093"/>
          </a:xfrm>
          <a:prstGeom prst="rect">
            <a:avLst/>
          </a:prstGeom>
          <a:solidFill>
            <a:srgbClr val="443A31"/>
          </a:solidFill>
        </p:spPr>
        <p:txBody>
          <a:bodyPr lIns="180000" tIns="180000" rIns="180000" bIns="180000" anchor="ct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smtClean="0"/>
              <a:t>Modifier le style des sous-titres du masque</a:t>
            </a:r>
            <a:endParaRPr lang="fr-FR" noProof="0" dirty="0"/>
          </a:p>
        </p:txBody>
      </p:sp>
      <p:sp>
        <p:nvSpPr>
          <p:cNvPr id="15" name="Titre 14"/>
          <p:cNvSpPr>
            <a:spLocks noGrp="1"/>
          </p:cNvSpPr>
          <p:nvPr>
            <p:ph type="title"/>
          </p:nvPr>
        </p:nvSpPr>
        <p:spPr>
          <a:xfrm>
            <a:off x="270932" y="262056"/>
            <a:ext cx="8534400" cy="2066512"/>
          </a:xfrm>
        </p:spPr>
        <p:txBody>
          <a:bodyPr/>
          <a:lstStyle>
            <a:lvl1pPr>
              <a:defRPr>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2268727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Triangle rectangle 2"/>
          <p:cNvSpPr/>
          <p:nvPr/>
        </p:nvSpPr>
        <p:spPr>
          <a:xfrm flipV="1">
            <a:off x="0" y="0"/>
            <a:ext cx="12192000" cy="347980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sp>
        <p:nvSpPr>
          <p:cNvPr id="4" name="Triangle rectangle 3"/>
          <p:cNvSpPr/>
          <p:nvPr/>
        </p:nvSpPr>
        <p:spPr>
          <a:xfrm flipH="1">
            <a:off x="0" y="6248400"/>
            <a:ext cx="12192000" cy="609600"/>
          </a:xfrm>
          <a:prstGeom prst="rtTriangle">
            <a:avLst/>
          </a:prstGeom>
          <a:solidFill>
            <a:schemeClr val="bg2"/>
          </a:solid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1800" dirty="0">
                <a:solidFill>
                  <a:schemeClr val="bg1"/>
                </a:solidFill>
              </a:rPr>
              <a:t> </a:t>
            </a:r>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67" y="3479800"/>
            <a:ext cx="1170516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279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5" name="Rogner un rectangle à un seul coin 3"/>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3" name="Espace réservé du contenu 2"/>
          <p:cNvSpPr>
            <a:spLocks noGrp="1"/>
          </p:cNvSpPr>
          <p:nvPr>
            <p:ph sz="half" idx="1"/>
          </p:nvPr>
        </p:nvSpPr>
        <p:spPr>
          <a:xfrm>
            <a:off x="609600" y="1261534"/>
            <a:ext cx="5384800" cy="4864630"/>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6197600" y="1261535"/>
            <a:ext cx="5384800" cy="4864629"/>
          </a:xfrm>
        </p:spPr>
        <p:txBody>
          <a:bodyPr/>
          <a:lstStyle>
            <a:lvl1pPr marL="342900" indent="-342900">
              <a:buClr>
                <a:schemeClr val="accent6"/>
              </a:buClr>
              <a:buFont typeface="Brix Slab Bold" pitchFamily="50"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8"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9"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072734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re seul">
    <p:spTree>
      <p:nvGrpSpPr>
        <p:cNvPr id="1" name=""/>
        <p:cNvGrpSpPr/>
        <p:nvPr/>
      </p:nvGrpSpPr>
      <p:grpSpPr>
        <a:xfrm>
          <a:off x="0" y="0"/>
          <a:ext cx="0" cy="0"/>
          <a:chOff x="0" y="0"/>
          <a:chExt cx="0" cy="0"/>
        </a:xfrm>
      </p:grpSpPr>
      <p:sp>
        <p:nvSpPr>
          <p:cNvPr id="2" name="Rectangle 1"/>
          <p:cNvSpPr/>
          <p:nvPr/>
        </p:nvSpPr>
        <p:spPr>
          <a:xfrm>
            <a:off x="0" y="0"/>
            <a:ext cx="12192000" cy="515778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3" name="ZoneTexte 2"/>
          <p:cNvSpPr txBox="1">
            <a:spLocks noChangeArrowheads="1"/>
          </p:cNvSpPr>
          <p:nvPr/>
        </p:nvSpPr>
        <p:spPr bwMode="auto">
          <a:xfrm>
            <a:off x="573618" y="5759450"/>
            <a:ext cx="90233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r>
              <a:rPr lang="fr-FR" sz="3200" smtClean="0">
                <a:solidFill>
                  <a:srgbClr val="009DE0"/>
                </a:solidFill>
                <a:cs typeface="Arial" charset="0"/>
              </a:rPr>
              <a:t>Chapitre 2</a:t>
            </a:r>
          </a:p>
        </p:txBody>
      </p:sp>
      <p:sp>
        <p:nvSpPr>
          <p:cNvPr id="4" name="Triangle isocèle 3"/>
          <p:cNvSpPr/>
          <p:nvPr/>
        </p:nvSpPr>
        <p:spPr>
          <a:xfrm rot="10800000">
            <a:off x="0" y="0"/>
            <a:ext cx="12192000" cy="5157788"/>
          </a:xfrm>
          <a:prstGeom prst="triangle">
            <a:avLst>
              <a:gd name="adj" fmla="val 100000"/>
            </a:avLst>
          </a:prstGeom>
          <a:solidFill>
            <a:srgbClr val="443A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4267" y="5629276"/>
            <a:ext cx="612351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220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5566834" y="1308100"/>
            <a:ext cx="6161617" cy="3022600"/>
          </a:xfrm>
          <a:prstGeom prst="rect">
            <a:avLst/>
          </a:prstGeom>
          <a:noFill/>
          <a:ln w="9525">
            <a:solidFill>
              <a:srgbClr val="009DE0"/>
            </a:solidFill>
            <a:miter lim="800000"/>
            <a:headEnd/>
            <a:tailEnd/>
          </a:ln>
          <a:extLst>
            <a:ext uri="{909E8E84-426E-40DD-AFC4-6F175D3DCCD1}">
              <a14:hiddenFill xmlns:a14="http://schemas.microsoft.com/office/drawing/2010/main">
                <a:solidFill>
                  <a:srgbClr val="FFFFFF"/>
                </a:solidFill>
              </a14:hiddenFill>
            </a:ext>
          </a:extLst>
        </p:spPr>
      </p:pic>
      <p:sp>
        <p:nvSpPr>
          <p:cNvPr id="4" name="Triangle rectangle 3"/>
          <p:cNvSpPr/>
          <p:nvPr/>
        </p:nvSpPr>
        <p:spPr>
          <a:xfrm flipH="1">
            <a:off x="10640485" y="3597276"/>
            <a:ext cx="1087967" cy="7334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 name="Rectangle 4"/>
          <p:cNvSpPr>
            <a:spLocks noChangeArrowheads="1"/>
          </p:cNvSpPr>
          <p:nvPr/>
        </p:nvSpPr>
        <p:spPr bwMode="auto">
          <a:xfrm>
            <a:off x="9727582" y="4391026"/>
            <a:ext cx="2000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fr-FR" altLang="fr-FR" sz="1200" baseline="30000" smtClean="0"/>
              <a:t>reptiumende re omnisinis dolori blaccup</a:t>
            </a:r>
            <a:endParaRPr lang="fr-FR" altLang="fr-FR" sz="1200" smtClean="0"/>
          </a:p>
        </p:txBody>
      </p:sp>
      <p:sp>
        <p:nvSpPr>
          <p:cNvPr id="6" name="ZoneTexte 5"/>
          <p:cNvSpPr txBox="1"/>
          <p:nvPr/>
        </p:nvSpPr>
        <p:spPr>
          <a:xfrm>
            <a:off x="5566834" y="4795839"/>
            <a:ext cx="6060017" cy="1462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280800"/>
          <a:lstStyle/>
          <a:p>
            <a:pPr eaLnBrk="1" fontAlgn="auto" hangingPunct="1">
              <a:spcBef>
                <a:spcPts val="0"/>
              </a:spcBef>
              <a:spcAft>
                <a:spcPts val="0"/>
              </a:spcAft>
              <a:buSzPct val="90000"/>
              <a:defRPr/>
            </a:pPr>
            <a:r>
              <a:rPr lang="fr-FR" sz="1800" baseline="30000" dirty="0" err="1">
                <a:solidFill>
                  <a:srgbClr val="FFFFFF"/>
                </a:solidFill>
              </a:rPr>
              <a:t>Itas</a:t>
            </a:r>
            <a:r>
              <a:rPr lang="fr-FR" sz="1800" baseline="30000" dirty="0">
                <a:solidFill>
                  <a:srgbClr val="FFFFFF"/>
                </a:solidFill>
              </a:rPr>
              <a:t> </a:t>
            </a:r>
            <a:r>
              <a:rPr lang="fr-FR" sz="1800" baseline="30000" dirty="0" err="1">
                <a:solidFill>
                  <a:srgbClr val="FFFFFF"/>
                </a:solidFill>
              </a:rPr>
              <a:t>eaquis</a:t>
            </a:r>
            <a:r>
              <a:rPr lang="fr-FR" sz="1800" baseline="30000" dirty="0">
                <a:solidFill>
                  <a:srgbClr val="FFFFFF"/>
                </a:solidFill>
              </a:rPr>
              <a:t> et </a:t>
            </a:r>
            <a:r>
              <a:rPr lang="fr-FR" sz="1800" b="1" baseline="30000" dirty="0" err="1">
                <a:solidFill>
                  <a:srgbClr val="FFFFFF"/>
                </a:solidFill>
              </a:rPr>
              <a:t>excerferum</a:t>
            </a:r>
            <a:r>
              <a:rPr lang="fr-FR" sz="1800" b="1" baseline="30000" dirty="0">
                <a:solidFill>
                  <a:srgbClr val="FFFFFF"/>
                </a:solidFill>
              </a:rPr>
              <a:t> </a:t>
            </a:r>
            <a:r>
              <a:rPr lang="fr-FR" sz="1800" b="1" baseline="30000" dirty="0" err="1">
                <a:solidFill>
                  <a:srgbClr val="FFFFFF"/>
                </a:solidFill>
              </a:rPr>
              <a:t>nuscien</a:t>
            </a:r>
            <a:r>
              <a:rPr lang="fr-FR" sz="1800" b="1" baseline="30000" dirty="0">
                <a:solidFill>
                  <a:srgbClr val="FFFFFF"/>
                </a:solidFill>
              </a:rPr>
              <a:t> </a:t>
            </a:r>
            <a:r>
              <a:rPr lang="fr-FR" sz="1800" baseline="30000" dirty="0" err="1">
                <a:solidFill>
                  <a:srgbClr val="FFFFFF"/>
                </a:solidFill>
              </a:rPr>
              <a:t>ditione</a:t>
            </a:r>
            <a:r>
              <a:rPr lang="fr-FR" sz="1800" baseline="30000" dirty="0">
                <a:solidFill>
                  <a:srgbClr val="FFFFFF"/>
                </a:solidFill>
              </a:rPr>
              <a:t> </a:t>
            </a:r>
            <a:r>
              <a:rPr lang="fr-FR" sz="1800" baseline="30000" dirty="0" err="1">
                <a:solidFill>
                  <a:srgbClr val="FFFFFF"/>
                </a:solidFill>
              </a:rPr>
              <a:t>dic</a:t>
            </a:r>
            <a:r>
              <a:rPr lang="fr-FR" sz="1800" baseline="30000" dirty="0">
                <a:solidFill>
                  <a:srgbClr val="FFFFFF"/>
                </a:solidFill>
              </a:rPr>
              <a:t> tem </a:t>
            </a:r>
            <a:r>
              <a:rPr lang="fr-FR" sz="1800" baseline="30000" dirty="0" err="1">
                <a:solidFill>
                  <a:srgbClr val="FFFFFF"/>
                </a:solidFill>
              </a:rPr>
              <a:t>hiciliciist</a:t>
            </a:r>
            <a:r>
              <a:rPr lang="fr-FR" sz="1800" baseline="30000" dirty="0">
                <a:solidFill>
                  <a:srgbClr val="FFFFFF"/>
                </a:solidFill>
              </a:rPr>
              <a:t>, con rem </a:t>
            </a:r>
            <a:r>
              <a:rPr lang="fr-FR" sz="1800" baseline="30000" dirty="0" err="1">
                <a:solidFill>
                  <a:srgbClr val="FFFFFF"/>
                </a:solidFill>
              </a:rPr>
              <a:t>aut</a:t>
            </a:r>
            <a:r>
              <a:rPr lang="fr-FR" sz="1800" baseline="30000" dirty="0">
                <a:solidFill>
                  <a:srgbClr val="FFFFFF"/>
                </a:solidFill>
              </a:rPr>
              <a:t> </a:t>
            </a:r>
            <a:r>
              <a:rPr lang="fr-FR" sz="1800" baseline="30000" dirty="0" err="1">
                <a:solidFill>
                  <a:srgbClr val="FFFFFF"/>
                </a:solidFill>
              </a:rPr>
              <a:t>volest</a:t>
            </a:r>
            <a:r>
              <a:rPr lang="fr-FR" sz="1800" baseline="30000" dirty="0">
                <a:solidFill>
                  <a:srgbClr val="FFFFFF"/>
                </a:solidFill>
              </a:rPr>
              <a:t>, </a:t>
            </a:r>
            <a:r>
              <a:rPr lang="fr-FR" sz="1800" baseline="30000" dirty="0" err="1">
                <a:solidFill>
                  <a:srgbClr val="FFFFFF"/>
                </a:solidFill>
              </a:rPr>
              <a:t>sedi</a:t>
            </a:r>
            <a:r>
              <a:rPr lang="fr-FR" sz="1800" baseline="30000" dirty="0">
                <a:solidFill>
                  <a:srgbClr val="FFFFFF"/>
                </a:solidFill>
              </a:rPr>
              <a:t> doles </a:t>
            </a:r>
            <a:r>
              <a:rPr lang="fr-FR" sz="1800" baseline="30000" dirty="0" err="1">
                <a:solidFill>
                  <a:srgbClr val="FFFFFF"/>
                </a:solidFill>
              </a:rPr>
              <a:t>erro</a:t>
            </a:r>
            <a:r>
              <a:rPr lang="fr-FR" sz="1800" baseline="30000" dirty="0">
                <a:solidFill>
                  <a:srgbClr val="FFFFFF"/>
                </a:solidFill>
              </a:rPr>
              <a:t> te sa </a:t>
            </a:r>
            <a:r>
              <a:rPr lang="fr-FR" sz="1800" baseline="30000" dirty="0" err="1">
                <a:solidFill>
                  <a:srgbClr val="FFFFFF"/>
                </a:solidFill>
              </a:rPr>
              <a:t>sam</a:t>
            </a:r>
            <a:r>
              <a:rPr lang="fr-FR" sz="1800" baseline="30000" dirty="0">
                <a:solidFill>
                  <a:srgbClr val="FFFFFF"/>
                </a:solidFill>
              </a:rPr>
              <a:t> </a:t>
            </a:r>
            <a:r>
              <a:rPr lang="fr-FR" sz="1800" baseline="30000" dirty="0" err="1">
                <a:solidFill>
                  <a:srgbClr val="FFFFFF"/>
                </a:solidFill>
              </a:rPr>
              <a:t>volum</a:t>
            </a:r>
            <a:r>
              <a:rPr lang="fr-FR" sz="1800" baseline="30000" dirty="0">
                <a:solidFill>
                  <a:srgbClr val="FFFFFF"/>
                </a:solidFill>
              </a:rPr>
              <a:t> </a:t>
            </a:r>
            <a:r>
              <a:rPr lang="fr-FR" sz="1800" baseline="30000" dirty="0" err="1">
                <a:solidFill>
                  <a:srgbClr val="FFFFFF"/>
                </a:solidFill>
              </a:rPr>
              <a:t>dolumqui</a:t>
            </a:r>
            <a:r>
              <a:rPr lang="fr-FR" sz="1800" baseline="30000" dirty="0">
                <a:solidFill>
                  <a:srgbClr val="FFFFFF"/>
                </a:solidFill>
              </a:rPr>
              <a:t> </a:t>
            </a:r>
            <a:r>
              <a:rPr lang="fr-FR" sz="1800" baseline="30000" dirty="0" err="1">
                <a:solidFill>
                  <a:srgbClr val="FFFFFF"/>
                </a:solidFill>
              </a:rPr>
              <a:t>aceprae</a:t>
            </a:r>
            <a:r>
              <a:rPr lang="fr-FR" sz="1800" baseline="30000" dirty="0">
                <a:solidFill>
                  <a:srgbClr val="FFFFFF"/>
                </a:solidFill>
              </a:rPr>
              <a:t> </a:t>
            </a:r>
            <a:r>
              <a:rPr lang="fr-FR" sz="1800" baseline="30000" dirty="0" err="1">
                <a:solidFill>
                  <a:srgbClr val="FFFFFF"/>
                </a:solidFill>
              </a:rPr>
              <a:t>eicipsa</a:t>
            </a:r>
            <a:r>
              <a:rPr lang="fr-FR" sz="1800" baseline="30000" dirty="0">
                <a:solidFill>
                  <a:srgbClr val="FFFFFF"/>
                </a:solidFill>
              </a:rPr>
              <a:t> </a:t>
            </a:r>
            <a:r>
              <a:rPr lang="fr-FR" sz="1800" baseline="30000" dirty="0" err="1">
                <a:solidFill>
                  <a:srgbClr val="FFFFFF"/>
                </a:solidFill>
              </a:rPr>
              <a:t>pelesequod</a:t>
            </a:r>
            <a:endParaRPr lang="fr-FR" sz="1800" baseline="30000" dirty="0">
              <a:solidFill>
                <a:srgbClr val="FFFFFF"/>
              </a:solidFill>
            </a:endParaRPr>
          </a:p>
        </p:txBody>
      </p:sp>
      <p:sp>
        <p:nvSpPr>
          <p:cNvPr id="7" name="Espace réservé du contenu 2"/>
          <p:cNvSpPr txBox="1">
            <a:spLocks/>
          </p:cNvSpPr>
          <p:nvPr/>
        </p:nvSpPr>
        <p:spPr>
          <a:xfrm>
            <a:off x="5418667" y="4648200"/>
            <a:ext cx="1246717" cy="293688"/>
          </a:xfrm>
          <a:prstGeom prst="rect">
            <a:avLst/>
          </a:prstGeom>
          <a:solidFill>
            <a:srgbClr val="FFFFFF"/>
          </a:solidFill>
          <a:ln w="6350" cap="flat" cmpd="sng" algn="ctr">
            <a:solidFill>
              <a:schemeClr val="accent1"/>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chemeClr val="accent1"/>
                </a:solidFill>
              </a:rPr>
              <a:t>titre</a:t>
            </a:r>
            <a:endParaRPr lang="fr-FR" sz="1200" b="1" dirty="0">
              <a:solidFill>
                <a:schemeClr val="accent1"/>
              </a:solidFill>
            </a:endParaRPr>
          </a:p>
        </p:txBody>
      </p:sp>
      <p:sp>
        <p:nvSpPr>
          <p:cNvPr id="8" name="Espace réservé du contenu 2"/>
          <p:cNvSpPr txBox="1">
            <a:spLocks/>
          </p:cNvSpPr>
          <p:nvPr/>
        </p:nvSpPr>
        <p:spPr>
          <a:xfrm>
            <a:off x="5418667" y="1109663"/>
            <a:ext cx="2614084" cy="361950"/>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smtClean="0">
                <a:solidFill>
                  <a:srgbClr val="FFFFFF"/>
                </a:solidFill>
              </a:rPr>
              <a:t>titre</a:t>
            </a:r>
            <a:endParaRPr lang="fr-FR" sz="1200" b="1" dirty="0">
              <a:solidFill>
                <a:srgbClr val="FFFFFF"/>
              </a:solidFill>
            </a:endParaRPr>
          </a:p>
        </p:txBody>
      </p:sp>
      <p:sp>
        <p:nvSpPr>
          <p:cNvPr id="9" name="ZoneTexte 8"/>
          <p:cNvSpPr txBox="1"/>
          <p:nvPr/>
        </p:nvSpPr>
        <p:spPr>
          <a:xfrm>
            <a:off x="440267" y="1308101"/>
            <a:ext cx="4792133" cy="5095875"/>
          </a:xfrm>
          <a:prstGeom prst="rect">
            <a:avLst/>
          </a:prstGeom>
          <a:noFill/>
          <a:ln>
            <a:solidFill>
              <a:schemeClr val="accent1"/>
            </a:solidFill>
          </a:ln>
        </p:spPr>
        <p:txBody>
          <a:bodyPr tIns="280800"/>
          <a:lstStyle/>
          <a:p>
            <a:pPr eaLnBrk="1" fontAlgn="auto" hangingPunct="1">
              <a:spcBef>
                <a:spcPts val="0"/>
              </a:spcBef>
              <a:spcAft>
                <a:spcPts val="0"/>
              </a:spcAft>
              <a:buSzPct val="90000"/>
              <a:defRPr/>
            </a:pPr>
            <a:r>
              <a:rPr lang="fr-FR" sz="3200" b="1" baseline="30000" dirty="0" err="1">
                <a:latin typeface="+mn-lt"/>
                <a:ea typeface="+mn-ea"/>
              </a:rPr>
              <a:t>Itas</a:t>
            </a:r>
            <a:r>
              <a:rPr lang="fr-FR" sz="3200" b="1" baseline="30000" dirty="0">
                <a:latin typeface="+mn-lt"/>
                <a:ea typeface="+mn-ea"/>
              </a:rPr>
              <a:t> </a:t>
            </a:r>
            <a:r>
              <a:rPr lang="fr-FR" sz="3200" b="1" baseline="30000" dirty="0" err="1">
                <a:latin typeface="+mn-lt"/>
                <a:ea typeface="+mn-ea"/>
              </a:rPr>
              <a:t>eaquis</a:t>
            </a:r>
            <a:r>
              <a:rPr lang="fr-FR" sz="3200" b="1" baseline="30000" dirty="0">
                <a:latin typeface="+mn-lt"/>
                <a:ea typeface="+mn-ea"/>
              </a:rPr>
              <a:t> et </a:t>
            </a:r>
          </a:p>
          <a:p>
            <a:pPr eaLnBrk="1" fontAlgn="auto" hangingPunct="1">
              <a:spcBef>
                <a:spcPts val="0"/>
              </a:spcBef>
              <a:spcAft>
                <a:spcPts val="0"/>
              </a:spcAft>
              <a:buSzPct val="90000"/>
              <a:defRPr/>
            </a:pPr>
            <a:r>
              <a:rPr lang="fr-FR" sz="2400" b="1" baseline="30000" dirty="0" err="1">
                <a:latin typeface="+mn-lt"/>
                <a:ea typeface="+mn-ea"/>
              </a:rPr>
              <a:t>excerferum</a:t>
            </a:r>
            <a:r>
              <a:rPr lang="fr-FR" sz="2400" b="1" baseline="30000" dirty="0">
                <a:latin typeface="+mn-lt"/>
                <a:ea typeface="+mn-ea"/>
              </a:rPr>
              <a:t> </a:t>
            </a:r>
            <a:r>
              <a:rPr lang="fr-FR" sz="2400" b="1" baseline="30000" dirty="0" err="1">
                <a:latin typeface="+mn-lt"/>
                <a:ea typeface="+mn-ea"/>
              </a:rPr>
              <a:t>nuscien</a:t>
            </a:r>
            <a:r>
              <a:rPr lang="fr-FR" sz="2400" b="1" baseline="30000" dirty="0">
                <a:latin typeface="+mn-lt"/>
                <a:ea typeface="+mn-ea"/>
              </a:rPr>
              <a:t> </a:t>
            </a:r>
            <a:r>
              <a:rPr lang="fr-FR" sz="2400" baseline="30000" dirty="0" err="1">
                <a:latin typeface="+mn-lt"/>
                <a:ea typeface="+mn-ea"/>
              </a:rPr>
              <a:t>ditione</a:t>
            </a:r>
            <a:r>
              <a:rPr lang="fr-FR" sz="2400" baseline="30000" dirty="0">
                <a:latin typeface="+mn-lt"/>
                <a:ea typeface="+mn-ea"/>
              </a:rPr>
              <a:t> </a:t>
            </a:r>
            <a:r>
              <a:rPr lang="fr-FR" sz="2400" baseline="30000" dirty="0" err="1">
                <a:latin typeface="+mn-lt"/>
                <a:ea typeface="+mn-ea"/>
              </a:rPr>
              <a:t>dic</a:t>
            </a:r>
            <a:r>
              <a:rPr lang="fr-FR" sz="2400" baseline="30000" dirty="0">
                <a:latin typeface="+mn-lt"/>
                <a:ea typeface="+mn-ea"/>
              </a:rPr>
              <a:t> tem </a:t>
            </a:r>
            <a:r>
              <a:rPr lang="fr-FR" sz="2400" baseline="30000" dirty="0" err="1">
                <a:latin typeface="+mn-lt"/>
                <a:ea typeface="+mn-ea"/>
              </a:rPr>
              <a:t>hiciliciist</a:t>
            </a:r>
            <a:r>
              <a:rPr lang="fr-FR" sz="2400" baseline="30000" dirty="0">
                <a:latin typeface="+mn-lt"/>
                <a:ea typeface="+mn-ea"/>
              </a:rPr>
              <a:t>, con rem </a:t>
            </a:r>
            <a:r>
              <a:rPr lang="fr-FR" sz="2400" baseline="30000" dirty="0" err="1">
                <a:latin typeface="+mn-lt"/>
                <a:ea typeface="+mn-ea"/>
              </a:rPr>
              <a:t>aut</a:t>
            </a:r>
            <a:r>
              <a:rPr lang="fr-FR" sz="2400" baseline="30000" dirty="0">
                <a:latin typeface="+mn-lt"/>
                <a:ea typeface="+mn-ea"/>
              </a:rPr>
              <a:t> </a:t>
            </a:r>
            <a:r>
              <a:rPr lang="fr-FR" sz="2400" baseline="30000" dirty="0" err="1">
                <a:latin typeface="+mn-lt"/>
                <a:ea typeface="+mn-ea"/>
              </a:rPr>
              <a:t>volest</a:t>
            </a:r>
            <a:r>
              <a:rPr lang="fr-FR" sz="2400" baseline="30000" dirty="0">
                <a:latin typeface="+mn-lt"/>
                <a:ea typeface="+mn-ea"/>
              </a:rPr>
              <a:t>, </a:t>
            </a:r>
            <a:r>
              <a:rPr lang="fr-FR" sz="2400" baseline="30000" dirty="0" err="1">
                <a:latin typeface="+mn-lt"/>
                <a:ea typeface="+mn-ea"/>
              </a:rPr>
              <a:t>sedi</a:t>
            </a:r>
            <a:r>
              <a:rPr lang="fr-FR" sz="2400" baseline="30000" dirty="0">
                <a:latin typeface="+mn-lt"/>
                <a:ea typeface="+mn-ea"/>
              </a:rPr>
              <a:t> doles </a:t>
            </a:r>
            <a:r>
              <a:rPr lang="fr-FR" sz="2400" baseline="30000" dirty="0" err="1">
                <a:latin typeface="+mn-lt"/>
                <a:ea typeface="+mn-ea"/>
              </a:rPr>
              <a:t>erro</a:t>
            </a:r>
            <a:r>
              <a:rPr lang="fr-FR" sz="2400" baseline="30000" dirty="0">
                <a:latin typeface="+mn-lt"/>
                <a:ea typeface="+mn-ea"/>
              </a:rPr>
              <a:t> te sa </a:t>
            </a:r>
            <a:r>
              <a:rPr lang="fr-FR" sz="2400" baseline="30000" dirty="0" err="1">
                <a:latin typeface="+mn-lt"/>
                <a:ea typeface="+mn-ea"/>
              </a:rPr>
              <a:t>sam</a:t>
            </a:r>
            <a:r>
              <a:rPr lang="fr-FR" sz="2400" baseline="30000" dirty="0">
                <a:latin typeface="+mn-lt"/>
                <a:ea typeface="+mn-ea"/>
              </a:rPr>
              <a:t> </a:t>
            </a:r>
            <a:r>
              <a:rPr lang="fr-FR" sz="2400" baseline="30000" dirty="0" err="1">
                <a:latin typeface="+mn-lt"/>
                <a:ea typeface="+mn-ea"/>
              </a:rPr>
              <a:t>volum</a:t>
            </a:r>
            <a:r>
              <a:rPr lang="fr-FR" sz="2400" baseline="30000" dirty="0">
                <a:latin typeface="+mn-lt"/>
                <a:ea typeface="+mn-ea"/>
              </a:rPr>
              <a:t> </a:t>
            </a:r>
            <a:r>
              <a:rPr lang="fr-FR" sz="2400" baseline="30000" dirty="0" err="1">
                <a:latin typeface="+mn-lt"/>
                <a:ea typeface="+mn-ea"/>
              </a:rPr>
              <a:t>dolumqui</a:t>
            </a:r>
            <a:r>
              <a:rPr lang="fr-FR" sz="2400" baseline="30000" dirty="0">
                <a:latin typeface="+mn-lt"/>
                <a:ea typeface="+mn-ea"/>
              </a:rPr>
              <a:t> </a:t>
            </a:r>
            <a:r>
              <a:rPr lang="fr-FR" sz="2400" baseline="30000" dirty="0" err="1">
                <a:latin typeface="+mn-lt"/>
                <a:ea typeface="+mn-ea"/>
              </a:rPr>
              <a:t>aceprae</a:t>
            </a:r>
            <a:r>
              <a:rPr lang="fr-FR" sz="2400" baseline="30000" dirty="0">
                <a:latin typeface="+mn-lt"/>
                <a:ea typeface="+mn-ea"/>
              </a:rPr>
              <a:t> </a:t>
            </a:r>
            <a:r>
              <a:rPr lang="fr-FR" sz="2400" baseline="30000" dirty="0" err="1">
                <a:latin typeface="+mn-lt"/>
                <a:ea typeface="+mn-ea"/>
              </a:rPr>
              <a:t>eicipsa</a:t>
            </a:r>
            <a:r>
              <a:rPr lang="fr-FR" sz="2400" baseline="30000" dirty="0">
                <a:latin typeface="+mn-lt"/>
                <a:ea typeface="+mn-ea"/>
              </a:rPr>
              <a:t> </a:t>
            </a:r>
            <a:r>
              <a:rPr lang="fr-FR" sz="2400" baseline="30000" dirty="0" err="1">
                <a:latin typeface="+mn-lt"/>
                <a:ea typeface="+mn-ea"/>
              </a:rPr>
              <a:t>pelesequod</a:t>
            </a:r>
            <a:r>
              <a:rPr lang="fr-FR" sz="2400" baseline="30000" dirty="0">
                <a:latin typeface="+mn-lt"/>
                <a:ea typeface="+mn-ea"/>
              </a:rPr>
              <a:t> que cum </a:t>
            </a:r>
            <a:r>
              <a:rPr lang="fr-FR" sz="2400" baseline="30000" dirty="0" err="1">
                <a:latin typeface="+mn-lt"/>
                <a:ea typeface="+mn-ea"/>
              </a:rPr>
              <a:t>hicieni</a:t>
            </a:r>
            <a:r>
              <a:rPr lang="fr-FR" sz="2400" baseline="30000" dirty="0">
                <a:latin typeface="+mn-lt"/>
                <a:ea typeface="+mn-ea"/>
              </a:rPr>
              <a:t> </a:t>
            </a:r>
            <a:r>
              <a:rPr lang="fr-FR" sz="2400" baseline="30000" dirty="0" err="1">
                <a:latin typeface="+mn-lt"/>
                <a:ea typeface="+mn-ea"/>
              </a:rPr>
              <a:t>hillant</a:t>
            </a:r>
            <a:r>
              <a:rPr lang="fr-FR" sz="2400" baseline="30000" dirty="0">
                <a:latin typeface="+mn-lt"/>
                <a:ea typeface="+mn-ea"/>
              </a:rPr>
              <a:t> </a:t>
            </a:r>
            <a:r>
              <a:rPr lang="fr-FR" sz="2400" baseline="30000" dirty="0" err="1">
                <a:latin typeface="+mn-lt"/>
                <a:ea typeface="+mn-ea"/>
              </a:rPr>
              <a:t>endi</a:t>
            </a:r>
            <a:r>
              <a:rPr lang="fr-FR" sz="2400" baseline="30000" dirty="0">
                <a:latin typeface="+mn-lt"/>
                <a:ea typeface="+mn-ea"/>
              </a:rPr>
              <a:t> </a:t>
            </a:r>
            <a:r>
              <a:rPr lang="fr-FR" sz="2400" baseline="30000" dirty="0" err="1">
                <a:latin typeface="+mn-lt"/>
                <a:ea typeface="+mn-ea"/>
              </a:rPr>
              <a:t>consequ</a:t>
            </a:r>
            <a:r>
              <a:rPr lang="fr-FR" sz="2400" baseline="30000" dirty="0">
                <a:latin typeface="+mn-lt"/>
                <a:ea typeface="+mn-ea"/>
              </a:rPr>
              <a:t> </a:t>
            </a:r>
            <a:r>
              <a:rPr lang="fr-FR" sz="2400" baseline="30000" dirty="0" err="1">
                <a:latin typeface="+mn-lt"/>
                <a:ea typeface="+mn-ea"/>
              </a:rPr>
              <a:t>iduciet</a:t>
            </a:r>
            <a:r>
              <a:rPr lang="fr-FR" sz="2400" baseline="30000" dirty="0">
                <a:latin typeface="+mn-lt"/>
                <a:ea typeface="+mn-ea"/>
              </a:rPr>
              <a:t> ut </a:t>
            </a:r>
            <a:r>
              <a:rPr lang="fr-FR" sz="2400" baseline="30000" dirty="0" err="1">
                <a:latin typeface="+mn-lt"/>
                <a:ea typeface="+mn-ea"/>
              </a:rPr>
              <a:t>lab</a:t>
            </a:r>
            <a:r>
              <a:rPr lang="fr-FR" sz="2400" baseline="30000" dirty="0">
                <a:latin typeface="+mn-lt"/>
                <a:ea typeface="+mn-ea"/>
              </a:rPr>
              <a:t> </a:t>
            </a:r>
            <a:r>
              <a:rPr lang="fr-FR" sz="2400" baseline="30000" dirty="0" err="1">
                <a:latin typeface="+mn-lt"/>
                <a:ea typeface="+mn-ea"/>
              </a:rPr>
              <a:t>int</a:t>
            </a:r>
            <a:r>
              <a:rPr lang="fr-FR" sz="2400" baseline="30000" dirty="0">
                <a:latin typeface="+mn-lt"/>
                <a:ea typeface="+mn-ea"/>
              </a:rPr>
              <a:t>.</a:t>
            </a: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Ficiunt</a:t>
            </a:r>
            <a:r>
              <a:rPr lang="fr-FR" sz="2400" baseline="30000" dirty="0">
                <a:latin typeface="+mn-lt"/>
                <a:ea typeface="+mn-ea"/>
              </a:rPr>
              <a:t> </a:t>
            </a:r>
            <a:r>
              <a:rPr lang="fr-FR" sz="2400" baseline="30000" dirty="0" err="1">
                <a:latin typeface="+mn-lt"/>
                <a:ea typeface="+mn-ea"/>
              </a:rPr>
              <a:t>dolupta</a:t>
            </a:r>
            <a:r>
              <a:rPr lang="fr-FR" sz="2400" baseline="30000" dirty="0">
                <a:latin typeface="+mn-lt"/>
                <a:ea typeface="+mn-ea"/>
              </a:rPr>
              <a:t> </a:t>
            </a:r>
            <a:r>
              <a:rPr lang="fr-FR" sz="2400" baseline="30000" dirty="0" err="1">
                <a:latin typeface="+mn-lt"/>
                <a:ea typeface="+mn-ea"/>
              </a:rPr>
              <a:t>cone</a:t>
            </a:r>
            <a:r>
              <a:rPr lang="fr-FR" sz="2400" baseline="30000" dirty="0">
                <a:latin typeface="+mn-lt"/>
                <a:ea typeface="+mn-ea"/>
              </a:rPr>
              <a:t> </a:t>
            </a:r>
            <a:r>
              <a:rPr lang="fr-FR" sz="2400" baseline="30000" dirty="0" err="1">
                <a:latin typeface="+mn-lt"/>
                <a:ea typeface="+mn-ea"/>
              </a:rPr>
              <a:t>poris</a:t>
            </a:r>
            <a:r>
              <a:rPr lang="fr-FR" sz="2400" baseline="30000" dirty="0">
                <a:latin typeface="+mn-lt"/>
                <a:ea typeface="+mn-ea"/>
              </a:rPr>
              <a:t> </a:t>
            </a:r>
            <a:r>
              <a:rPr lang="fr-FR" sz="2400" baseline="30000" dirty="0" err="1">
                <a:latin typeface="+mn-lt"/>
                <a:ea typeface="+mn-ea"/>
              </a:rPr>
              <a:t>autaquu</a:t>
            </a:r>
            <a:r>
              <a:rPr lang="fr-FR" sz="2400" baseline="30000" dirty="0">
                <a:latin typeface="+mn-lt"/>
                <a:ea typeface="+mn-ea"/>
              </a:rPr>
              <a:t> </a:t>
            </a:r>
            <a:r>
              <a:rPr lang="fr-FR" sz="2400" baseline="30000" dirty="0" err="1">
                <a:latin typeface="+mn-lt"/>
                <a:ea typeface="+mn-ea"/>
              </a:rPr>
              <a:t>ndamus</a:t>
            </a:r>
            <a:r>
              <a:rPr lang="fr-FR" sz="2400" baseline="30000" dirty="0">
                <a:latin typeface="+mn-lt"/>
                <a:ea typeface="+mn-ea"/>
              </a:rPr>
              <a:t>, </a:t>
            </a:r>
            <a:r>
              <a:rPr lang="fr-FR" sz="2400" baseline="30000" dirty="0" err="1">
                <a:latin typeface="+mn-lt"/>
                <a:ea typeface="+mn-ea"/>
              </a:rPr>
              <a:t>cusciisque</a:t>
            </a:r>
            <a:r>
              <a:rPr lang="fr-FR" sz="2400" baseline="30000" dirty="0">
                <a:latin typeface="+mn-lt"/>
                <a:ea typeface="+mn-ea"/>
              </a:rPr>
              <a:t> mo tem </a:t>
            </a:r>
            <a:r>
              <a:rPr lang="fr-FR" sz="2400" baseline="30000" dirty="0" err="1">
                <a:latin typeface="+mn-lt"/>
                <a:ea typeface="+mn-ea"/>
              </a:rPr>
              <a:t>aut</a:t>
            </a:r>
            <a:r>
              <a:rPr lang="fr-FR" sz="2400" baseline="30000" dirty="0">
                <a:latin typeface="+mn-lt"/>
                <a:ea typeface="+mn-ea"/>
              </a:rPr>
              <a:t> ut </a:t>
            </a:r>
            <a:r>
              <a:rPr lang="fr-FR" sz="2400" baseline="30000" dirty="0" err="1">
                <a:latin typeface="+mn-lt"/>
                <a:ea typeface="+mn-ea"/>
              </a:rPr>
              <a:t>fugitin</a:t>
            </a:r>
            <a:r>
              <a:rPr lang="fr-FR" sz="2400" baseline="30000" dirty="0">
                <a:latin typeface="+mn-lt"/>
                <a:ea typeface="+mn-ea"/>
              </a:rPr>
              <a:t> </a:t>
            </a:r>
            <a:r>
              <a:rPr lang="fr-FR" sz="2400" baseline="30000" dirty="0" err="1">
                <a:latin typeface="+mn-lt"/>
                <a:ea typeface="+mn-ea"/>
              </a:rPr>
              <a:t>ullit</a:t>
            </a:r>
            <a:r>
              <a:rPr lang="fr-FR" sz="2400" baseline="30000" dirty="0">
                <a:latin typeface="+mn-lt"/>
                <a:ea typeface="+mn-ea"/>
              </a:rPr>
              <a:t>, </a:t>
            </a:r>
            <a:r>
              <a:rPr lang="fr-FR" sz="2400" baseline="30000" dirty="0" err="1">
                <a:latin typeface="+mn-lt"/>
                <a:ea typeface="+mn-ea"/>
              </a:rPr>
              <a:t>iliquo</a:t>
            </a:r>
            <a:endParaRPr lang="fr-FR" sz="2400" baseline="30000" dirty="0">
              <a:latin typeface="+mn-lt"/>
              <a:ea typeface="+mn-ea"/>
            </a:endParaRPr>
          </a:p>
          <a:p>
            <a:pPr marL="180975" indent="-165100" eaLnBrk="1" fontAlgn="auto" hangingPunct="1">
              <a:spcBef>
                <a:spcPts val="0"/>
              </a:spcBef>
              <a:spcAft>
                <a:spcPts val="0"/>
              </a:spcAft>
              <a:buClr>
                <a:schemeClr val="accent6"/>
              </a:buClr>
              <a:buSzPct val="50000"/>
              <a:buFont typeface="Arial" panose="020B0604020202020204" pitchFamily="34" charset="0"/>
              <a:buChar char="›"/>
              <a:defRPr/>
            </a:pPr>
            <a:r>
              <a:rPr lang="fr-FR" sz="2400" baseline="30000" dirty="0" err="1">
                <a:latin typeface="+mn-lt"/>
                <a:ea typeface="+mn-ea"/>
              </a:rPr>
              <a:t>omnis</a:t>
            </a:r>
            <a:r>
              <a:rPr lang="fr-FR" sz="2400" baseline="30000" dirty="0">
                <a:latin typeface="+mn-lt"/>
                <a:ea typeface="+mn-ea"/>
              </a:rPr>
              <a:t> </a:t>
            </a:r>
            <a:r>
              <a:rPr lang="fr-FR" sz="2400" baseline="30000" dirty="0" err="1">
                <a:latin typeface="+mn-lt"/>
                <a:ea typeface="+mn-ea"/>
              </a:rPr>
              <a:t>dolles</a:t>
            </a:r>
            <a:r>
              <a:rPr lang="fr-FR" sz="2400" baseline="30000" dirty="0">
                <a:latin typeface="+mn-lt"/>
                <a:ea typeface="+mn-ea"/>
              </a:rPr>
              <a:t> </a:t>
            </a:r>
            <a:r>
              <a:rPr lang="fr-FR" sz="2400" baseline="30000" dirty="0" err="1">
                <a:latin typeface="+mn-lt"/>
                <a:ea typeface="+mn-ea"/>
              </a:rPr>
              <a:t>diorumquam</a:t>
            </a:r>
            <a:r>
              <a:rPr lang="fr-FR" sz="2400" baseline="30000" dirty="0">
                <a:latin typeface="+mn-lt"/>
                <a:ea typeface="+mn-ea"/>
              </a:rPr>
              <a:t>, </a:t>
            </a:r>
            <a:r>
              <a:rPr lang="fr-FR" sz="2400" baseline="30000" dirty="0" err="1">
                <a:latin typeface="+mn-lt"/>
                <a:ea typeface="+mn-ea"/>
              </a:rPr>
              <a:t>ius</a:t>
            </a:r>
            <a:r>
              <a:rPr lang="fr-FR" sz="2400" baseline="30000" dirty="0">
                <a:latin typeface="+mn-lt"/>
                <a:ea typeface="+mn-ea"/>
              </a:rPr>
              <a:t> </a:t>
            </a:r>
            <a:r>
              <a:rPr lang="fr-FR" sz="2400" baseline="30000" dirty="0" err="1">
                <a:latin typeface="+mn-lt"/>
                <a:ea typeface="+mn-ea"/>
              </a:rPr>
              <a:t>sinvers</a:t>
            </a:r>
            <a:r>
              <a:rPr lang="fr-FR" sz="2400" baseline="30000" dirty="0">
                <a:latin typeface="+mn-lt"/>
                <a:ea typeface="+mn-ea"/>
              </a:rPr>
              <a:t> </a:t>
            </a:r>
            <a:r>
              <a:rPr lang="fr-FR" sz="2400" baseline="30000" dirty="0" err="1">
                <a:latin typeface="+mn-lt"/>
                <a:ea typeface="+mn-ea"/>
              </a:rPr>
              <a:t>pelitia</a:t>
            </a:r>
            <a:r>
              <a:rPr lang="fr-FR" sz="2400" baseline="30000" dirty="0">
                <a:latin typeface="+mn-lt"/>
                <a:ea typeface="+mn-ea"/>
              </a:rPr>
              <a:t> quo </a:t>
            </a:r>
            <a:r>
              <a:rPr lang="fr-FR" sz="2400" baseline="30000" dirty="0" err="1">
                <a:latin typeface="+mn-lt"/>
                <a:ea typeface="+mn-ea"/>
              </a:rPr>
              <a:t>ea</a:t>
            </a:r>
            <a:r>
              <a:rPr lang="fr-FR" sz="2400" baseline="30000" dirty="0">
                <a:latin typeface="+mn-lt"/>
                <a:ea typeface="+mn-ea"/>
              </a:rPr>
              <a:t> </a:t>
            </a:r>
            <a:r>
              <a:rPr lang="fr-FR" sz="2400" baseline="30000" dirty="0" err="1">
                <a:latin typeface="+mn-lt"/>
                <a:ea typeface="+mn-ea"/>
              </a:rPr>
              <a:t>nam</a:t>
            </a:r>
            <a:r>
              <a:rPr lang="fr-FR" sz="2400" baseline="30000" dirty="0">
                <a:latin typeface="+mn-lt"/>
                <a:ea typeface="+mn-ea"/>
              </a:rPr>
              <a:t> </a:t>
            </a:r>
            <a:r>
              <a:rPr lang="fr-FR" sz="2400" baseline="30000" dirty="0" err="1">
                <a:latin typeface="+mn-lt"/>
                <a:ea typeface="+mn-ea"/>
              </a:rPr>
              <a:t>repudit</a:t>
            </a:r>
            <a:r>
              <a:rPr lang="fr-FR" sz="2400" baseline="30000" dirty="0">
                <a:latin typeface="+mn-lt"/>
                <a:ea typeface="+mn-ea"/>
              </a:rPr>
              <a:t> </a:t>
            </a:r>
            <a:r>
              <a:rPr lang="fr-FR" sz="2400" baseline="30000" dirty="0" err="1">
                <a:latin typeface="+mn-lt"/>
                <a:ea typeface="+mn-ea"/>
              </a:rPr>
              <a:t>atisciam</a:t>
            </a:r>
            <a:r>
              <a:rPr lang="fr-FR" sz="2400" baseline="30000" dirty="0">
                <a:latin typeface="+mn-lt"/>
                <a:ea typeface="+mn-ea"/>
              </a:rPr>
              <a:t> </a:t>
            </a:r>
            <a:r>
              <a:rPr lang="fr-FR" sz="2400" baseline="30000" dirty="0" err="1">
                <a:latin typeface="+mn-lt"/>
                <a:ea typeface="+mn-ea"/>
              </a:rPr>
              <a:t>expera</a:t>
            </a:r>
            <a:r>
              <a:rPr lang="fr-FR" sz="2400" baseline="30000" dirty="0">
                <a:latin typeface="+mn-lt"/>
                <a:ea typeface="+mn-ea"/>
              </a:rPr>
              <a:t> </a:t>
            </a:r>
            <a:r>
              <a:rPr lang="fr-FR" sz="2400" baseline="30000" dirty="0" err="1">
                <a:latin typeface="+mn-lt"/>
                <a:ea typeface="+mn-ea"/>
              </a:rPr>
              <a:t>iliciae</a:t>
            </a:r>
            <a:r>
              <a:rPr lang="fr-FR" sz="2400" baseline="30000" dirty="0">
                <a:latin typeface="+mn-lt"/>
                <a:ea typeface="+mn-ea"/>
              </a:rPr>
              <a:t> </a:t>
            </a:r>
            <a:r>
              <a:rPr lang="fr-FR" sz="2400" baseline="30000" dirty="0" err="1">
                <a:latin typeface="+mn-lt"/>
                <a:ea typeface="+mn-ea"/>
              </a:rPr>
              <a:t>cepernat</a:t>
            </a:r>
            <a:r>
              <a:rPr lang="fr-FR" sz="2400" baseline="30000" dirty="0">
                <a:latin typeface="+mn-lt"/>
                <a:ea typeface="+mn-ea"/>
              </a:rPr>
              <a:t> </a:t>
            </a:r>
            <a:r>
              <a:rPr lang="fr-FR" sz="2400" baseline="30000" dirty="0" err="1">
                <a:latin typeface="+mn-lt"/>
                <a:ea typeface="+mn-ea"/>
              </a:rPr>
              <a:t>fugitas</a:t>
            </a:r>
            <a:r>
              <a:rPr lang="fr-FR" sz="2400" baseline="30000" dirty="0">
                <a:latin typeface="+mn-lt"/>
                <a:ea typeface="+mn-ea"/>
              </a:rPr>
              <a:t> sa </a:t>
            </a:r>
            <a:r>
              <a:rPr lang="fr-FR" sz="2400" baseline="30000" dirty="0" err="1">
                <a:latin typeface="+mn-lt"/>
                <a:ea typeface="+mn-ea"/>
              </a:rPr>
              <a:t>conse</a:t>
            </a:r>
            <a:r>
              <a:rPr lang="fr-FR" sz="2400" baseline="30000" dirty="0">
                <a:latin typeface="+mn-lt"/>
                <a:ea typeface="+mn-ea"/>
              </a:rPr>
              <a:t> </a:t>
            </a:r>
            <a:r>
              <a:rPr lang="fr-FR" sz="2400" baseline="30000" dirty="0" err="1">
                <a:latin typeface="+mn-lt"/>
                <a:ea typeface="+mn-ea"/>
              </a:rPr>
              <a:t>molo</a:t>
            </a:r>
            <a:r>
              <a:rPr lang="fr-FR" sz="2400" baseline="30000" dirty="0">
                <a:latin typeface="+mn-lt"/>
                <a:ea typeface="+mn-ea"/>
              </a:rPr>
              <a:t> </a:t>
            </a:r>
            <a:r>
              <a:rPr lang="fr-FR" sz="2400" baseline="30000" dirty="0" err="1">
                <a:latin typeface="+mn-lt"/>
                <a:ea typeface="+mn-ea"/>
              </a:rPr>
              <a:t>modi</a:t>
            </a:r>
            <a:r>
              <a:rPr lang="fr-FR" sz="2400" baseline="30000" dirty="0">
                <a:latin typeface="+mn-lt"/>
                <a:ea typeface="+mn-ea"/>
              </a:rPr>
              <a:t> </a:t>
            </a:r>
            <a:r>
              <a:rPr lang="fr-FR" sz="2400" baseline="30000" dirty="0" err="1">
                <a:latin typeface="+mn-lt"/>
                <a:ea typeface="+mn-ea"/>
              </a:rPr>
              <a:t>berecti</a:t>
            </a:r>
            <a:r>
              <a:rPr lang="fr-FR" sz="2400" baseline="30000" dirty="0">
                <a:latin typeface="+mn-lt"/>
                <a:ea typeface="+mn-ea"/>
              </a:rPr>
              <a:t> tem </a:t>
            </a:r>
            <a:r>
              <a:rPr lang="fr-FR" sz="2400" baseline="30000" dirty="0" err="1">
                <a:latin typeface="+mn-lt"/>
                <a:ea typeface="+mn-ea"/>
              </a:rPr>
              <a:t>ius</a:t>
            </a:r>
            <a:r>
              <a:rPr lang="fr-FR" sz="2400" baseline="30000" dirty="0">
                <a:latin typeface="+mn-lt"/>
                <a:ea typeface="+mn-ea"/>
              </a:rPr>
              <a:t>, officie </a:t>
            </a:r>
            <a:r>
              <a:rPr lang="fr-FR" sz="2400" baseline="30000" dirty="0" err="1">
                <a:latin typeface="+mn-lt"/>
                <a:ea typeface="+mn-ea"/>
              </a:rPr>
              <a:t>ndiscipsam</a:t>
            </a:r>
            <a:endParaRPr lang="fr-FR" sz="2400" i="1" dirty="0">
              <a:latin typeface="+mn-lt"/>
              <a:ea typeface="+mn-ea"/>
            </a:endParaRPr>
          </a:p>
        </p:txBody>
      </p:sp>
      <p:sp>
        <p:nvSpPr>
          <p:cNvPr id="10" name="Rogner un rectangle à un seul coin 10"/>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pic>
        <p:nvPicPr>
          <p:cNvPr id="11"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4" name="Espace réservé du contenu 2"/>
          <p:cNvSpPr txBox="1">
            <a:spLocks/>
          </p:cNvSpPr>
          <p:nvPr/>
        </p:nvSpPr>
        <p:spPr>
          <a:xfrm>
            <a:off x="224367" y="1146176"/>
            <a:ext cx="3778251" cy="288925"/>
          </a:xfrm>
          <a:prstGeom prst="rect">
            <a:avLst/>
          </a:prstGeom>
          <a:solidFill>
            <a:schemeClr val="bg2"/>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200" b="1" dirty="0" smtClean="0">
                <a:solidFill>
                  <a:srgbClr val="FFFFFF"/>
                </a:solidFill>
              </a:rPr>
              <a:t>titre</a:t>
            </a:r>
            <a:endParaRPr lang="fr-FR" sz="1200" b="1" dirty="0">
              <a:solidFill>
                <a:srgbClr val="FFFFFF"/>
              </a:solidFill>
            </a:endParaRPr>
          </a:p>
        </p:txBody>
      </p:sp>
      <p:sp>
        <p:nvSpPr>
          <p:cNvPr id="12"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15"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16"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7"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223197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3" name="Espace réservé du contenu 3"/>
          <p:cNvPicPr>
            <a:picLocks noChangeAspect="1"/>
          </p:cNvPicPr>
          <p:nvPr/>
        </p:nvPicPr>
        <p:blipFill>
          <a:blip r:embed="rId2">
            <a:extLst>
              <a:ext uri="{28A0092B-C50C-407E-A947-70E740481C1C}">
                <a14:useLocalDpi xmlns:a14="http://schemas.microsoft.com/office/drawing/2010/main" val="0"/>
              </a:ext>
            </a:extLst>
          </a:blip>
          <a:srcRect t="18855" b="18855"/>
          <a:stretch>
            <a:fillRect/>
          </a:stretch>
        </p:blipFill>
        <p:spPr bwMode="auto">
          <a:xfrm>
            <a:off x="0" y="819151"/>
            <a:ext cx="12192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5854701" y="1576389"/>
            <a:ext cx="5814484" cy="2625725"/>
          </a:xfrm>
          <a:prstGeom prst="rect">
            <a:avLst/>
          </a:prstGeom>
          <a:solidFill>
            <a:srgbClr val="FFFFFF">
              <a:alpha val="92000"/>
            </a:srgbClr>
          </a:solidFill>
          <a:ln>
            <a:noFill/>
          </a:ln>
        </p:spPr>
        <p:txBody>
          <a:bodyPr tIns="280800"/>
          <a:lstStyle/>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excerferum</a:t>
            </a:r>
            <a:r>
              <a:rPr lang="fr-FR" sz="2800" b="1" baseline="30000" dirty="0">
                <a:latin typeface="+mn-lt"/>
                <a:ea typeface="+mn-ea"/>
              </a:rPr>
              <a:t> </a:t>
            </a:r>
            <a:r>
              <a:rPr lang="fr-FR" sz="2800" b="1" baseline="30000" dirty="0" err="1">
                <a:latin typeface="+mn-lt"/>
                <a:ea typeface="+mn-ea"/>
              </a:rPr>
              <a:t>nuscien</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ditione</a:t>
            </a:r>
            <a:r>
              <a:rPr lang="fr-FR" sz="2800" b="1" baseline="30000" dirty="0">
                <a:latin typeface="+mn-lt"/>
                <a:ea typeface="+mn-ea"/>
              </a:rPr>
              <a:t> </a:t>
            </a:r>
            <a:r>
              <a:rPr lang="fr-FR" sz="2800" b="1" baseline="30000" dirty="0" err="1">
                <a:latin typeface="+mn-lt"/>
                <a:ea typeface="+mn-ea"/>
              </a:rPr>
              <a:t>dic</a:t>
            </a:r>
            <a:r>
              <a:rPr lang="fr-FR" sz="2800" b="1" baseline="30000" dirty="0">
                <a:latin typeface="+mn-lt"/>
                <a:ea typeface="+mn-ea"/>
              </a:rPr>
              <a:t> tem </a:t>
            </a:r>
            <a:r>
              <a:rPr lang="fr-FR" sz="2800" b="1" baseline="30000" dirty="0" err="1">
                <a:latin typeface="+mn-lt"/>
                <a:ea typeface="+mn-ea"/>
              </a:rPr>
              <a:t>hiciliciist</a:t>
            </a:r>
            <a:r>
              <a:rPr lang="fr-FR" sz="2800" b="1" baseline="30000" dirty="0">
                <a:latin typeface="+mn-lt"/>
                <a:ea typeface="+mn-ea"/>
              </a:rPr>
              <a:t>, con rem </a:t>
            </a:r>
            <a:r>
              <a:rPr lang="fr-FR" sz="2800" b="1" baseline="30000" dirty="0" err="1">
                <a:latin typeface="+mn-lt"/>
                <a:ea typeface="+mn-ea"/>
              </a:rPr>
              <a:t>aut</a:t>
            </a:r>
            <a:r>
              <a:rPr lang="fr-FR" sz="2800" b="1" baseline="30000" dirty="0">
                <a:latin typeface="+mn-lt"/>
                <a:ea typeface="+mn-ea"/>
              </a:rPr>
              <a:t> </a:t>
            </a:r>
            <a:r>
              <a:rPr lang="fr-FR" sz="2800" b="1" baseline="30000" dirty="0" err="1">
                <a:latin typeface="+mn-lt"/>
                <a:ea typeface="+mn-ea"/>
              </a:rPr>
              <a:t>volest</a:t>
            </a:r>
            <a:r>
              <a:rPr lang="fr-FR" sz="2800" b="1" baseline="30000" dirty="0">
                <a:latin typeface="+mn-lt"/>
                <a:ea typeface="+mn-ea"/>
              </a:rPr>
              <a:t>, </a:t>
            </a:r>
            <a:r>
              <a:rPr lang="fr-FR" sz="2800" b="1" baseline="30000" dirty="0" err="1">
                <a:latin typeface="+mn-lt"/>
                <a:ea typeface="+mn-ea"/>
              </a:rPr>
              <a:t>sedi</a:t>
            </a:r>
            <a:r>
              <a:rPr lang="fr-FR" sz="2800" b="1" baseline="30000" dirty="0">
                <a:latin typeface="+mn-lt"/>
                <a:ea typeface="+mn-ea"/>
              </a:rPr>
              <a:t> doles </a:t>
            </a: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erro</a:t>
            </a:r>
            <a:r>
              <a:rPr lang="fr-FR" sz="2800" b="1" baseline="30000" dirty="0">
                <a:latin typeface="+mn-lt"/>
                <a:ea typeface="+mn-ea"/>
              </a:rPr>
              <a:t> te sa </a:t>
            </a:r>
            <a:r>
              <a:rPr lang="fr-FR" sz="2800" b="1" baseline="30000" dirty="0" err="1">
                <a:latin typeface="+mn-lt"/>
                <a:ea typeface="+mn-ea"/>
              </a:rPr>
              <a:t>sam</a:t>
            </a:r>
            <a:r>
              <a:rPr lang="fr-FR" sz="2800" b="1" baseline="30000" dirty="0">
                <a:latin typeface="+mn-lt"/>
                <a:ea typeface="+mn-ea"/>
              </a:rPr>
              <a:t> </a:t>
            </a:r>
            <a:r>
              <a:rPr lang="fr-FR" sz="2800" b="1" baseline="30000" dirty="0" err="1">
                <a:latin typeface="+mn-lt"/>
                <a:ea typeface="+mn-ea"/>
              </a:rPr>
              <a:t>volum</a:t>
            </a:r>
            <a:r>
              <a:rPr lang="fr-FR" sz="2800" b="1" baseline="30000" dirty="0">
                <a:latin typeface="+mn-lt"/>
                <a:ea typeface="+mn-ea"/>
              </a:rPr>
              <a:t> </a:t>
            </a:r>
            <a:r>
              <a:rPr lang="fr-FR" sz="2800" b="1" baseline="30000" dirty="0" err="1">
                <a:latin typeface="+mn-lt"/>
                <a:ea typeface="+mn-ea"/>
              </a:rPr>
              <a:t>dolumqui</a:t>
            </a:r>
            <a:r>
              <a:rPr lang="fr-FR" sz="2800" b="1" baseline="30000" dirty="0">
                <a:latin typeface="+mn-lt"/>
                <a:ea typeface="+mn-ea"/>
              </a:rPr>
              <a:t> </a:t>
            </a:r>
            <a:r>
              <a:rPr lang="fr-FR" sz="2800" b="1" baseline="30000" dirty="0" err="1">
                <a:latin typeface="+mn-lt"/>
                <a:ea typeface="+mn-ea"/>
              </a:rPr>
              <a:t>aceprae</a:t>
            </a:r>
            <a:r>
              <a:rPr lang="fr-FR" sz="2800" b="1" baseline="30000" dirty="0">
                <a:latin typeface="+mn-lt"/>
                <a:ea typeface="+mn-ea"/>
              </a:rPr>
              <a:t> </a:t>
            </a:r>
            <a:r>
              <a:rPr lang="fr-FR" sz="2800" b="1" baseline="30000" dirty="0" err="1">
                <a:latin typeface="+mn-lt"/>
                <a:ea typeface="+mn-ea"/>
              </a:rPr>
              <a:t>eicipsa</a:t>
            </a:r>
            <a:endParaRPr lang="fr-FR" sz="2800" b="1" baseline="30000" dirty="0">
              <a:latin typeface="+mn-lt"/>
              <a:ea typeface="+mn-ea"/>
            </a:endParaRPr>
          </a:p>
          <a:p>
            <a:pPr marL="355600" indent="-355600" defTabSz="541338" eaLnBrk="1" fontAlgn="auto" hangingPunct="1">
              <a:spcBef>
                <a:spcPts val="1200"/>
              </a:spcBef>
              <a:spcAft>
                <a:spcPts val="0"/>
              </a:spcAft>
              <a:buClr>
                <a:schemeClr val="accent6"/>
              </a:buClr>
              <a:buSzPct val="100000"/>
              <a:buFont typeface="Lucida Grande"/>
              <a:buChar char="➔"/>
              <a:defRPr/>
            </a:pPr>
            <a:r>
              <a:rPr lang="fr-FR" sz="2800" b="1" baseline="30000" dirty="0" err="1">
                <a:latin typeface="+mn-lt"/>
                <a:ea typeface="+mn-ea"/>
              </a:rPr>
              <a:t>pelesequod</a:t>
            </a:r>
            <a:r>
              <a:rPr lang="fr-FR" sz="2800" b="1" baseline="30000" dirty="0">
                <a:latin typeface="+mn-lt"/>
                <a:ea typeface="+mn-ea"/>
              </a:rPr>
              <a:t> que cum </a:t>
            </a:r>
            <a:r>
              <a:rPr lang="fr-FR" sz="2800" b="1" baseline="30000" dirty="0" err="1">
                <a:latin typeface="+mn-lt"/>
                <a:ea typeface="+mn-ea"/>
              </a:rPr>
              <a:t>hicieni</a:t>
            </a:r>
            <a:endParaRPr lang="fr-FR" sz="2800" b="1" dirty="0">
              <a:latin typeface="+mn-lt"/>
              <a:ea typeface="+mn-ea"/>
            </a:endParaRPr>
          </a:p>
        </p:txBody>
      </p:sp>
      <p:sp>
        <p:nvSpPr>
          <p:cNvPr id="5" name="Espace réservé du contenu 2"/>
          <p:cNvSpPr txBox="1">
            <a:spLocks/>
          </p:cNvSpPr>
          <p:nvPr/>
        </p:nvSpPr>
        <p:spPr>
          <a:xfrm>
            <a:off x="5744634" y="1409700"/>
            <a:ext cx="1104900" cy="268288"/>
          </a:xfrm>
          <a:prstGeom prst="rect">
            <a:avLst/>
          </a:prstGeom>
          <a:solidFill>
            <a:schemeClr val="accent1"/>
          </a:solid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marL="342900" indent="-342900" algn="l" defTabSz="457200" rtl="0" eaLnBrk="1" latinLnBrk="0" hangingPunct="1">
              <a:spcBef>
                <a:spcPct val="20000"/>
              </a:spcBef>
              <a:buClr>
                <a:schemeClr val="accent1"/>
              </a:buClr>
              <a:buSzPct val="108000"/>
              <a:buFont typeface="Lucida Grande"/>
              <a:buChar char="❯"/>
              <a:defRPr sz="2000" kern="1200">
                <a:solidFill>
                  <a:schemeClr val="lt1"/>
                </a:solidFill>
                <a:latin typeface="+mn-lt"/>
                <a:ea typeface="+mn-ea"/>
                <a:cs typeface="+mn-cs"/>
              </a:defRPr>
            </a:lvl1pPr>
            <a:lvl2pPr marL="237600" indent="-176400" algn="l" defTabSz="457200" rtl="0" eaLnBrk="1" latinLnBrk="0" hangingPunct="1">
              <a:spcBef>
                <a:spcPts val="600"/>
              </a:spcBef>
              <a:buClr>
                <a:schemeClr val="accent1"/>
              </a:buClr>
              <a:buFont typeface="Arial"/>
              <a:buChar char="›"/>
              <a:defRPr sz="1600" kern="1200">
                <a:solidFill>
                  <a:schemeClr val="lt1"/>
                </a:solidFill>
                <a:latin typeface="+mn-lt"/>
                <a:ea typeface="+mn-ea"/>
                <a:cs typeface="+mn-cs"/>
              </a:defRPr>
            </a:lvl2pPr>
            <a:lvl3pPr marL="424800" indent="-158400" algn="l" defTabSz="457200" rtl="0" eaLnBrk="1" latinLnBrk="0" hangingPunct="1">
              <a:spcBef>
                <a:spcPct val="20000"/>
              </a:spcBef>
              <a:buClr>
                <a:schemeClr val="bg2"/>
              </a:buClr>
              <a:buFont typeface="Wingdings" charset="2"/>
              <a:buChar char="§"/>
              <a:defRPr sz="1600" kern="1200">
                <a:solidFill>
                  <a:schemeClr val="lt1"/>
                </a:solidFill>
                <a:latin typeface="+mn-lt"/>
                <a:ea typeface="+mn-ea"/>
                <a:cs typeface="+mn-cs"/>
              </a:defRPr>
            </a:lvl3pPr>
            <a:lvl4pPr marL="7020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10440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Aft>
                <a:spcPts val="0"/>
              </a:spcAft>
              <a:buFont typeface="Lucida Grande"/>
              <a:buNone/>
              <a:defRPr/>
            </a:pPr>
            <a:r>
              <a:rPr lang="fr-FR" sz="1800" b="1" smtClean="0">
                <a:solidFill>
                  <a:srgbClr val="FFFFFF"/>
                </a:solidFill>
              </a:rPr>
              <a:t>titre</a:t>
            </a:r>
            <a:endParaRPr lang="fr-FR" sz="1800" b="1" dirty="0">
              <a:solidFill>
                <a:srgbClr val="FFFFFF"/>
              </a:solidFill>
            </a:endParaRPr>
          </a:p>
        </p:txBody>
      </p:sp>
      <p:pic>
        <p:nvPicPr>
          <p:cNvPr id="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6634" y="6403976"/>
            <a:ext cx="622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gner un rectangle à un seul coin 7"/>
          <p:cNvSpPr/>
          <p:nvPr/>
        </p:nvSpPr>
        <p:spPr>
          <a:xfrm>
            <a:off x="0" y="0"/>
            <a:ext cx="12208933" cy="914400"/>
          </a:xfrm>
          <a:prstGeom prst="snip1Rect">
            <a:avLst>
              <a:gd name="adj" fmla="val 45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cxnSp>
        <p:nvCxnSpPr>
          <p:cNvPr id="8" name="Connecteur droit 7"/>
          <p:cNvCxnSpPr/>
          <p:nvPr/>
        </p:nvCxnSpPr>
        <p:spPr>
          <a:xfrm flipV="1">
            <a:off x="4002618" y="6653214"/>
            <a:ext cx="129116" cy="20478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7" name="Titre 1"/>
          <p:cNvSpPr>
            <a:spLocks noGrp="1"/>
          </p:cNvSpPr>
          <p:nvPr>
            <p:ph type="title"/>
          </p:nvPr>
        </p:nvSpPr>
        <p:spPr>
          <a:xfrm>
            <a:off x="0" y="0"/>
            <a:ext cx="11582400" cy="913638"/>
          </a:xfrm>
        </p:spPr>
        <p:txBody>
          <a:bodyPr lIns="360000">
            <a:normAutofit/>
          </a:bodyPr>
          <a:lstStyle>
            <a:lvl1pPr>
              <a:defRPr sz="2800">
                <a:solidFill>
                  <a:srgbClr val="FFFFFF"/>
                </a:solidFill>
              </a:defRPr>
            </a:lvl1pPr>
          </a:lstStyle>
          <a:p>
            <a:r>
              <a:rPr lang="fr-FR" smtClean="0"/>
              <a:t>Modifiez le style du titre</a:t>
            </a:r>
            <a:endParaRPr lang="fr-FR" dirty="0"/>
          </a:p>
        </p:txBody>
      </p:sp>
      <p:sp>
        <p:nvSpPr>
          <p:cNvPr id="9" name="Espace réservé de la date 3"/>
          <p:cNvSpPr>
            <a:spLocks noGrp="1"/>
          </p:cNvSpPr>
          <p:nvPr>
            <p:ph type="dt" sz="half" idx="10"/>
          </p:nvPr>
        </p:nvSpPr>
        <p:spPr>
          <a:xfrm>
            <a:off x="1202267" y="6654801"/>
            <a:ext cx="2844800" cy="206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cs typeface="Arial" pitchFamily="34" charset="0"/>
              </a:defRPr>
            </a:lvl1pPr>
          </a:lstStyle>
          <a:p>
            <a:fld id="{76107CDB-A3DE-4759-9B71-5E0C1E61424B}" type="datetimeFigureOut">
              <a:rPr lang="fr-FR" smtClean="0"/>
              <a:t>04/10/2024</a:t>
            </a:fld>
            <a:endParaRPr lang="fr-FR"/>
          </a:p>
        </p:txBody>
      </p:sp>
      <p:sp>
        <p:nvSpPr>
          <p:cNvPr id="10" name="Espace réservé du pied de page 4"/>
          <p:cNvSpPr>
            <a:spLocks noGrp="1"/>
          </p:cNvSpPr>
          <p:nvPr>
            <p:ph type="ftr" sz="quarter" idx="11"/>
          </p:nvPr>
        </p:nvSpPr>
        <p:spPr>
          <a:xfrm>
            <a:off x="4053417" y="6654801"/>
            <a:ext cx="7010400" cy="206375"/>
          </a:xfrm>
          <a:prstGeom prst="rect">
            <a:avLst/>
          </a:prstGeom>
        </p:spPr>
        <p:txBody>
          <a:bodyPr vert="horz" wrap="square" lIns="91440" tIns="45720" rIns="91440" bIns="45720" numCol="1" anchor="b" anchorCtr="0" compatLnSpc="1">
            <a:prstTxWarp prst="textNoShape">
              <a:avLst/>
            </a:prstTxWarp>
          </a:bodyPr>
          <a:lstStyle>
            <a:lvl1pPr eaLnBrk="1" hangingPunct="1">
              <a:defRPr sz="1000">
                <a:solidFill>
                  <a:schemeClr val="tx2"/>
                </a:solidFill>
                <a:cs typeface="Arial" pitchFamily="34" charset="0"/>
              </a:defRPr>
            </a:lvl1pPr>
          </a:lstStyle>
          <a:p>
            <a:endParaRPr lang="fr-FR"/>
          </a:p>
        </p:txBody>
      </p:sp>
      <p:sp>
        <p:nvSpPr>
          <p:cNvPr id="11" name="Espace réservé du numéro de diapositive 5"/>
          <p:cNvSpPr>
            <a:spLocks noGrp="1"/>
          </p:cNvSpPr>
          <p:nvPr>
            <p:ph type="sldNum" sz="quarter" idx="12"/>
          </p:nvPr>
        </p:nvSpPr>
        <p:spPr>
          <a:xfrm>
            <a:off x="0" y="6553200"/>
            <a:ext cx="609600" cy="3048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009DE0"/>
                </a:solidFill>
                <a:cs typeface="Arial" panose="020B0604020202020204" pitchFamily="34" charset="0"/>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162640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7" name="Date Placeholder 3"/>
          <p:cNvSpPr>
            <a:spLocks noGrp="1"/>
          </p:cNvSpPr>
          <p:nvPr>
            <p:ph type="dt" sz="half" idx="10"/>
          </p:nvPr>
        </p:nvSpPr>
        <p:spPr/>
        <p:txBody>
          <a:bodyPr/>
          <a:lstStyle>
            <a:lvl1pPr>
              <a:defRPr/>
            </a:lvl1pPr>
          </a:lstStyle>
          <a:p>
            <a:pPr>
              <a:defRPr/>
            </a:pPr>
            <a:fld id="{AD567E21-F67B-4F5D-AD42-F5EFD74AF300}"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C60125D-924E-4043-9B9C-0FF8F968BFBE}" type="slidenum">
              <a:rPr lang="fr-FR"/>
              <a:pPr>
                <a:defRPr/>
              </a:pPr>
              <a:t>‹N°›</a:t>
            </a:fld>
            <a:endParaRPr lang="fr-FR"/>
          </a:p>
        </p:txBody>
      </p:sp>
    </p:spTree>
    <p:extLst>
      <p:ext uri="{BB962C8B-B14F-4D97-AF65-F5344CB8AC3E}">
        <p14:creationId xmlns:p14="http://schemas.microsoft.com/office/powerpoint/2010/main" val="12399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107CDB-A3DE-4759-9B71-5E0C1E61424B}" type="datetimeFigureOut">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3770316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477E07D6-55B3-422C-995B-EC86C9F8BFA3}"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122657F-9C7F-4A02-87A8-E1D7C8299C9A}" type="slidenum">
              <a:rPr lang="fr-FR"/>
              <a:pPr>
                <a:defRPr/>
              </a:pPr>
              <a:t>‹N°›</a:t>
            </a:fld>
            <a:endParaRPr lang="fr-FR"/>
          </a:p>
        </p:txBody>
      </p:sp>
    </p:spTree>
    <p:extLst>
      <p:ext uri="{BB962C8B-B14F-4D97-AF65-F5344CB8AC3E}">
        <p14:creationId xmlns:p14="http://schemas.microsoft.com/office/powerpoint/2010/main" val="709513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7" name="Date Placeholder 3"/>
          <p:cNvSpPr>
            <a:spLocks noGrp="1"/>
          </p:cNvSpPr>
          <p:nvPr>
            <p:ph type="dt" sz="half" idx="10"/>
          </p:nvPr>
        </p:nvSpPr>
        <p:spPr/>
        <p:txBody>
          <a:bodyPr/>
          <a:lstStyle>
            <a:lvl1pPr>
              <a:defRPr/>
            </a:lvl1pPr>
          </a:lstStyle>
          <a:p>
            <a:pPr>
              <a:defRPr/>
            </a:pPr>
            <a:fld id="{5D8DE8BC-9F59-456C-959B-9D2E97EE2FF4}"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BEFE1D3-E8F5-4303-96B8-AEAF3E45DC6A}" type="slidenum">
              <a:rPr lang="fr-FR"/>
              <a:pPr>
                <a:defRPr/>
              </a:pPr>
              <a:t>‹N°›</a:t>
            </a:fld>
            <a:endParaRPr lang="fr-FR"/>
          </a:p>
        </p:txBody>
      </p:sp>
    </p:spTree>
    <p:extLst>
      <p:ext uri="{BB962C8B-B14F-4D97-AF65-F5344CB8AC3E}">
        <p14:creationId xmlns:p14="http://schemas.microsoft.com/office/powerpoint/2010/main" val="1187145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7BACE71-5201-4BDD-B8B9-476176C98509}" type="datetime1">
              <a:rPr lang="fr-FR"/>
              <a:pPr>
                <a:defRPr/>
              </a:pPr>
              <a:t>04/10/2024</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3D7294B-7DF8-4029-8460-664DC736810C}" type="slidenum">
              <a:rPr lang="fr-FR"/>
              <a:pPr>
                <a:defRPr/>
              </a:pPr>
              <a:t>‹N°›</a:t>
            </a:fld>
            <a:endParaRPr lang="fr-FR"/>
          </a:p>
        </p:txBody>
      </p:sp>
    </p:spTree>
    <p:extLst>
      <p:ext uri="{BB962C8B-B14F-4D97-AF65-F5344CB8AC3E}">
        <p14:creationId xmlns:p14="http://schemas.microsoft.com/office/powerpoint/2010/main" val="1757010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5DC9C6FC-A5D1-4487-90E1-5392C7C67EBA}"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72E3A0C-F3AA-4058-8C63-434A1C7D32C0}" type="slidenum">
              <a:rPr lang="fr-FR"/>
              <a:pPr>
                <a:defRPr/>
              </a:pPr>
              <a:t>‹N°›</a:t>
            </a:fld>
            <a:endParaRPr lang="fr-FR"/>
          </a:p>
        </p:txBody>
      </p:sp>
    </p:spTree>
    <p:extLst>
      <p:ext uri="{BB962C8B-B14F-4D97-AF65-F5344CB8AC3E}">
        <p14:creationId xmlns:p14="http://schemas.microsoft.com/office/powerpoint/2010/main" val="1994721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26B18767-3A68-41E6-94C9-A880D18073F1}" type="datetime1">
              <a:rPr lang="fr-FR"/>
              <a:pPr>
                <a:defRPr/>
              </a:pPr>
              <a:t>04/10/2024</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4EE386C-CB13-446E-A5A3-5A43F1AAC518}" type="slidenum">
              <a:rPr lang="fr-FR"/>
              <a:pPr>
                <a:defRPr/>
              </a:pPr>
              <a:t>‹N°›</a:t>
            </a:fld>
            <a:endParaRPr lang="fr-FR"/>
          </a:p>
        </p:txBody>
      </p:sp>
    </p:spTree>
    <p:extLst>
      <p:ext uri="{BB962C8B-B14F-4D97-AF65-F5344CB8AC3E}">
        <p14:creationId xmlns:p14="http://schemas.microsoft.com/office/powerpoint/2010/main" val="1480124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5E61AD45-F2FB-4B72-BF42-CA480857ABE9}" type="datetime1">
              <a:rPr lang="fr-FR"/>
              <a:pPr>
                <a:defRPr/>
              </a:pPr>
              <a:t>04/10/2024</a:t>
            </a:fld>
            <a:endParaRPr lang="fr-F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62EF9304-91F9-4EC7-9C23-AE10B791ED8D}" type="slidenum">
              <a:rPr lang="fr-FR"/>
              <a:pPr>
                <a:defRPr/>
              </a:pPr>
              <a:t>‹N°›</a:t>
            </a:fld>
            <a:endParaRPr lang="fr-FR"/>
          </a:p>
        </p:txBody>
      </p:sp>
    </p:spTree>
    <p:extLst>
      <p:ext uri="{BB962C8B-B14F-4D97-AF65-F5344CB8AC3E}">
        <p14:creationId xmlns:p14="http://schemas.microsoft.com/office/powerpoint/2010/main" val="178934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fld id="{BC3B9F95-38AD-42BE-9CBB-119848E00AF5}" type="datetime1">
              <a:rPr lang="fr-FR"/>
              <a:pPr>
                <a:defRPr/>
              </a:pPr>
              <a:t>04/10/2024</a:t>
            </a:fld>
            <a:endParaRPr lang="fr-FR"/>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fr-F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E642D672-0E9A-402C-8CB8-26AD3B7C75C4}" type="slidenum">
              <a:rPr lang="fr-FR"/>
              <a:pPr>
                <a:defRPr/>
              </a:pPr>
              <a:t>‹N°›</a:t>
            </a:fld>
            <a:endParaRPr lang="fr-FR"/>
          </a:p>
        </p:txBody>
      </p:sp>
    </p:spTree>
    <p:extLst>
      <p:ext uri="{BB962C8B-B14F-4D97-AF65-F5344CB8AC3E}">
        <p14:creationId xmlns:p14="http://schemas.microsoft.com/office/powerpoint/2010/main" val="2867379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lvl1pPr>
              <a:defRPr/>
            </a:lvl1pPr>
          </a:lstStyle>
          <a:p>
            <a:pPr>
              <a:defRPr/>
            </a:pPr>
            <a:fld id="{8FBB4BFB-8076-4241-B98D-5D4211F25223}" type="datetime1">
              <a:rPr lang="fr-FR"/>
              <a:pPr>
                <a:defRPr/>
              </a:pPr>
              <a:t>04/10/2024</a:t>
            </a:fld>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B3E30604-7B25-48EB-BD86-24CEFC7AD5F6}" type="slidenum">
              <a:rPr lang="fr-FR"/>
              <a:pPr>
                <a:defRPr/>
              </a:pPr>
              <a:t>‹N°›</a:t>
            </a:fld>
            <a:endParaRPr lang="fr-FR"/>
          </a:p>
        </p:txBody>
      </p:sp>
    </p:spTree>
    <p:extLst>
      <p:ext uri="{BB962C8B-B14F-4D97-AF65-F5344CB8AC3E}">
        <p14:creationId xmlns:p14="http://schemas.microsoft.com/office/powerpoint/2010/main" val="3610371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421AFEC-CA0A-4DAD-8F95-D2EC904C12C6}"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2AD663D-60DF-47AE-9718-5ED6DF43BD62}" type="slidenum">
              <a:rPr lang="fr-FR"/>
              <a:pPr>
                <a:defRPr/>
              </a:pPr>
              <a:t>‹N°›</a:t>
            </a:fld>
            <a:endParaRPr lang="fr-FR"/>
          </a:p>
        </p:txBody>
      </p:sp>
    </p:spTree>
    <p:extLst>
      <p:ext uri="{BB962C8B-B14F-4D97-AF65-F5344CB8AC3E}">
        <p14:creationId xmlns:p14="http://schemas.microsoft.com/office/powerpoint/2010/main" val="3562628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B1B7A87F-750F-4803-8008-65E89B820ECA}" type="datetime1">
              <a:rPr lang="fr-FR"/>
              <a:pPr>
                <a:defRPr/>
              </a:pPr>
              <a:t>04/10/2024</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C845F20-5063-4D11-809D-426B07CFD685}" type="slidenum">
              <a:rPr lang="fr-FR"/>
              <a:pPr>
                <a:defRPr/>
              </a:pPr>
              <a:t>‹N°›</a:t>
            </a:fld>
            <a:endParaRPr lang="fr-FR"/>
          </a:p>
        </p:txBody>
      </p:sp>
    </p:spTree>
    <p:extLst>
      <p:ext uri="{BB962C8B-B14F-4D97-AF65-F5344CB8AC3E}">
        <p14:creationId xmlns:p14="http://schemas.microsoft.com/office/powerpoint/2010/main" val="27708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6107CDB-A3DE-4759-9B71-5E0C1E61424B}" type="datetimeFigureOut">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4157952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7" name="Date Placeholder 3"/>
          <p:cNvSpPr>
            <a:spLocks noGrp="1"/>
          </p:cNvSpPr>
          <p:nvPr>
            <p:ph type="dt" sz="half" idx="10"/>
          </p:nvPr>
        </p:nvSpPr>
        <p:spPr/>
        <p:txBody>
          <a:bodyPr/>
          <a:lstStyle>
            <a:lvl1pPr>
              <a:defRPr/>
            </a:lvl1pPr>
          </a:lstStyle>
          <a:p>
            <a:pPr>
              <a:defRPr/>
            </a:pPr>
            <a:fld id="{2B75D6FB-5861-4247-B467-986031D3B5AC}"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84B54EDF-528C-411A-99B8-D3CB60327B3E}" type="slidenum">
              <a:rPr lang="fr-FR"/>
              <a:pPr>
                <a:defRPr/>
              </a:pPr>
              <a:t>‹N°›</a:t>
            </a:fld>
            <a:endParaRPr lang="fr-FR"/>
          </a:p>
        </p:txBody>
      </p:sp>
    </p:spTree>
    <p:extLst>
      <p:ext uri="{BB962C8B-B14F-4D97-AF65-F5344CB8AC3E}">
        <p14:creationId xmlns:p14="http://schemas.microsoft.com/office/powerpoint/2010/main" val="2153721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2C450C8D-A002-4083-8239-518A89AE2947}"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38E80DF-64E7-4DA6-9939-73D0BD294FD3}" type="slidenum">
              <a:rPr lang="fr-FR"/>
              <a:pPr>
                <a:defRPr/>
              </a:pPr>
              <a:t>‹N°›</a:t>
            </a:fld>
            <a:endParaRPr lang="fr-FR"/>
          </a:p>
        </p:txBody>
      </p:sp>
    </p:spTree>
    <p:extLst>
      <p:ext uri="{BB962C8B-B14F-4D97-AF65-F5344CB8AC3E}">
        <p14:creationId xmlns:p14="http://schemas.microsoft.com/office/powerpoint/2010/main" val="3863373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7" name="Date Placeholder 3"/>
          <p:cNvSpPr>
            <a:spLocks noGrp="1"/>
          </p:cNvSpPr>
          <p:nvPr>
            <p:ph type="dt" sz="half" idx="10"/>
          </p:nvPr>
        </p:nvSpPr>
        <p:spPr/>
        <p:txBody>
          <a:bodyPr/>
          <a:lstStyle>
            <a:lvl1pPr>
              <a:defRPr/>
            </a:lvl1pPr>
          </a:lstStyle>
          <a:p>
            <a:pPr>
              <a:defRPr/>
            </a:pPr>
            <a:fld id="{6910597E-69EA-47B8-BF5D-A74B0E9DCD36}"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9C046ED-1F45-4EF1-AE41-1A1BA4916DEE}" type="slidenum">
              <a:rPr lang="fr-FR"/>
              <a:pPr>
                <a:defRPr/>
              </a:pPr>
              <a:t>‹N°›</a:t>
            </a:fld>
            <a:endParaRPr lang="fr-FR"/>
          </a:p>
        </p:txBody>
      </p:sp>
    </p:spTree>
    <p:extLst>
      <p:ext uri="{BB962C8B-B14F-4D97-AF65-F5344CB8AC3E}">
        <p14:creationId xmlns:p14="http://schemas.microsoft.com/office/powerpoint/2010/main" val="4046865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653193D-FBA6-4752-ADD5-C0D10C725B06}" type="datetime1">
              <a:rPr lang="fr-FR"/>
              <a:pPr>
                <a:defRPr/>
              </a:pPr>
              <a:t>04/10/2024</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0447BCC-529D-4745-9862-369E31CDAD90}" type="slidenum">
              <a:rPr lang="fr-FR"/>
              <a:pPr>
                <a:defRPr/>
              </a:pPr>
              <a:t>‹N°›</a:t>
            </a:fld>
            <a:endParaRPr lang="fr-FR"/>
          </a:p>
        </p:txBody>
      </p:sp>
    </p:spTree>
    <p:extLst>
      <p:ext uri="{BB962C8B-B14F-4D97-AF65-F5344CB8AC3E}">
        <p14:creationId xmlns:p14="http://schemas.microsoft.com/office/powerpoint/2010/main" val="2848267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82EC7324-4E91-475E-A33C-93114CF79B94}"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2EB866F-E71C-497F-B59C-179F612D80D2}" type="slidenum">
              <a:rPr lang="fr-FR"/>
              <a:pPr>
                <a:defRPr/>
              </a:pPr>
              <a:t>‹N°›</a:t>
            </a:fld>
            <a:endParaRPr lang="fr-FR"/>
          </a:p>
        </p:txBody>
      </p:sp>
    </p:spTree>
    <p:extLst>
      <p:ext uri="{BB962C8B-B14F-4D97-AF65-F5344CB8AC3E}">
        <p14:creationId xmlns:p14="http://schemas.microsoft.com/office/powerpoint/2010/main" val="2178992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25FB13C4-5DD0-4BB8-9018-772549D09E28}" type="datetime1">
              <a:rPr lang="fr-FR"/>
              <a:pPr>
                <a:defRPr/>
              </a:pPr>
              <a:t>04/10/2024</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ED1388C-A030-4104-A11A-2C6E385053E9}" type="slidenum">
              <a:rPr lang="fr-FR"/>
              <a:pPr>
                <a:defRPr/>
              </a:pPr>
              <a:t>‹N°›</a:t>
            </a:fld>
            <a:endParaRPr lang="fr-FR"/>
          </a:p>
        </p:txBody>
      </p:sp>
    </p:spTree>
    <p:extLst>
      <p:ext uri="{BB962C8B-B14F-4D97-AF65-F5344CB8AC3E}">
        <p14:creationId xmlns:p14="http://schemas.microsoft.com/office/powerpoint/2010/main" val="10112548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892068A8-6871-4254-8DCD-EAF581DE9799}" type="datetime1">
              <a:rPr lang="fr-FR"/>
              <a:pPr>
                <a:defRPr/>
              </a:pPr>
              <a:t>04/10/2024</a:t>
            </a:fld>
            <a:endParaRPr lang="fr-F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B1A60939-947D-4132-8800-46737DAB259D}" type="slidenum">
              <a:rPr lang="fr-FR"/>
              <a:pPr>
                <a:defRPr/>
              </a:pPr>
              <a:t>‹N°›</a:t>
            </a:fld>
            <a:endParaRPr lang="fr-FR"/>
          </a:p>
        </p:txBody>
      </p:sp>
    </p:spTree>
    <p:extLst>
      <p:ext uri="{BB962C8B-B14F-4D97-AF65-F5344CB8AC3E}">
        <p14:creationId xmlns:p14="http://schemas.microsoft.com/office/powerpoint/2010/main" val="2627822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fld id="{77987DC5-04FD-4B73-911F-92508694A529}" type="datetime1">
              <a:rPr lang="fr-FR"/>
              <a:pPr>
                <a:defRPr/>
              </a:pPr>
              <a:t>04/10/2024</a:t>
            </a:fld>
            <a:endParaRPr lang="fr-FR"/>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fr-F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CB73375-F712-4980-93F4-A9177FF861B6}" type="slidenum">
              <a:rPr lang="fr-FR"/>
              <a:pPr>
                <a:defRPr/>
              </a:pPr>
              <a:t>‹N°›</a:t>
            </a:fld>
            <a:endParaRPr lang="fr-FR"/>
          </a:p>
        </p:txBody>
      </p:sp>
    </p:spTree>
    <p:extLst>
      <p:ext uri="{BB962C8B-B14F-4D97-AF65-F5344CB8AC3E}">
        <p14:creationId xmlns:p14="http://schemas.microsoft.com/office/powerpoint/2010/main" val="2830250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lvl1pPr>
              <a:defRPr/>
            </a:lvl1pPr>
          </a:lstStyle>
          <a:p>
            <a:pPr>
              <a:defRPr/>
            </a:pPr>
            <a:fld id="{5B69627A-EEF8-4B5F-9F02-8AD9C92CA92B}" type="datetime1">
              <a:rPr lang="fr-FR"/>
              <a:pPr>
                <a:defRPr/>
              </a:pPr>
              <a:t>04/10/2024</a:t>
            </a:fld>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A22F91F5-C58F-4A0A-AD02-7E7BA26F3B3C}" type="slidenum">
              <a:rPr lang="fr-FR"/>
              <a:pPr>
                <a:defRPr/>
              </a:pPr>
              <a:t>‹N°›</a:t>
            </a:fld>
            <a:endParaRPr lang="fr-FR"/>
          </a:p>
        </p:txBody>
      </p:sp>
    </p:spTree>
    <p:extLst>
      <p:ext uri="{BB962C8B-B14F-4D97-AF65-F5344CB8AC3E}">
        <p14:creationId xmlns:p14="http://schemas.microsoft.com/office/powerpoint/2010/main" val="22933910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AE27357E-DF4F-4605-8F51-4A29369F9A3A}"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12A9D6D-5D92-430A-8BE3-5E31666B375C}" type="slidenum">
              <a:rPr lang="fr-FR"/>
              <a:pPr>
                <a:defRPr/>
              </a:pPr>
              <a:t>‹N°›</a:t>
            </a:fld>
            <a:endParaRPr lang="fr-FR"/>
          </a:p>
        </p:txBody>
      </p:sp>
    </p:spTree>
    <p:extLst>
      <p:ext uri="{BB962C8B-B14F-4D97-AF65-F5344CB8AC3E}">
        <p14:creationId xmlns:p14="http://schemas.microsoft.com/office/powerpoint/2010/main" val="18149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107CDB-A3DE-4759-9B71-5E0C1E61424B}" type="datetimeFigureOut">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6152325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10E76284-8117-45BB-80E5-0B1B8FDF905B}" type="datetime1">
              <a:rPr lang="fr-FR"/>
              <a:pPr>
                <a:defRPr/>
              </a:pPr>
              <a:t>04/10/2024</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7AD16FB8-3F0A-45DC-9FA4-E5E6FBA35FF9}" type="slidenum">
              <a:rPr lang="fr-FR"/>
              <a:pPr>
                <a:defRPr/>
              </a:pPr>
              <a:t>‹N°›</a:t>
            </a:fld>
            <a:endParaRPr lang="fr-FR"/>
          </a:p>
        </p:txBody>
      </p:sp>
    </p:spTree>
    <p:extLst>
      <p:ext uri="{BB962C8B-B14F-4D97-AF65-F5344CB8AC3E}">
        <p14:creationId xmlns:p14="http://schemas.microsoft.com/office/powerpoint/2010/main" val="1612184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7" name="Date Placeholder 3"/>
          <p:cNvSpPr>
            <a:spLocks noGrp="1"/>
          </p:cNvSpPr>
          <p:nvPr>
            <p:ph type="dt" sz="half" idx="10"/>
          </p:nvPr>
        </p:nvSpPr>
        <p:spPr/>
        <p:txBody>
          <a:bodyPr/>
          <a:lstStyle>
            <a:lvl1pPr>
              <a:defRPr/>
            </a:lvl1pPr>
          </a:lstStyle>
          <a:p>
            <a:pPr>
              <a:defRPr/>
            </a:pPr>
            <a:fld id="{98E47CEC-CDB8-426F-B343-0E6647A1EFCB}"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2DA0E29-D108-4CE9-8F51-E19C8AA94B3C}" type="slidenum">
              <a:rPr lang="fr-FR"/>
              <a:pPr>
                <a:defRPr/>
              </a:pPr>
              <a:t>‹N°›</a:t>
            </a:fld>
            <a:endParaRPr lang="fr-FR"/>
          </a:p>
        </p:txBody>
      </p:sp>
    </p:spTree>
    <p:extLst>
      <p:ext uri="{BB962C8B-B14F-4D97-AF65-F5344CB8AC3E}">
        <p14:creationId xmlns:p14="http://schemas.microsoft.com/office/powerpoint/2010/main" val="2313399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34684F5-6691-4A5F-9E8E-0E183112856E}"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BEC8699-A049-4D2E-9685-7DF8EC069D66}" type="slidenum">
              <a:rPr lang="fr-FR"/>
              <a:pPr>
                <a:defRPr/>
              </a:pPr>
              <a:t>‹N°›</a:t>
            </a:fld>
            <a:endParaRPr lang="fr-FR"/>
          </a:p>
        </p:txBody>
      </p:sp>
    </p:spTree>
    <p:extLst>
      <p:ext uri="{BB962C8B-B14F-4D97-AF65-F5344CB8AC3E}">
        <p14:creationId xmlns:p14="http://schemas.microsoft.com/office/powerpoint/2010/main" val="348682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7" name="Date Placeholder 3"/>
          <p:cNvSpPr>
            <a:spLocks noGrp="1"/>
          </p:cNvSpPr>
          <p:nvPr>
            <p:ph type="dt" sz="half" idx="10"/>
          </p:nvPr>
        </p:nvSpPr>
        <p:spPr/>
        <p:txBody>
          <a:bodyPr/>
          <a:lstStyle>
            <a:lvl1pPr>
              <a:defRPr/>
            </a:lvl1pPr>
          </a:lstStyle>
          <a:p>
            <a:pPr>
              <a:defRPr/>
            </a:pPr>
            <a:fld id="{0F6BF30F-11B9-4F88-A2EB-8B2C560E2088}"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1F28D20-47F7-418F-8013-EF6B24EB3D61}" type="slidenum">
              <a:rPr lang="fr-FR"/>
              <a:pPr>
                <a:defRPr/>
              </a:pPr>
              <a:t>‹N°›</a:t>
            </a:fld>
            <a:endParaRPr lang="fr-FR"/>
          </a:p>
        </p:txBody>
      </p:sp>
    </p:spTree>
    <p:extLst>
      <p:ext uri="{BB962C8B-B14F-4D97-AF65-F5344CB8AC3E}">
        <p14:creationId xmlns:p14="http://schemas.microsoft.com/office/powerpoint/2010/main" val="3081003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A1147D4E-6C72-475C-802B-992DF45C56FB}" type="datetime1">
              <a:rPr lang="fr-FR"/>
              <a:pPr>
                <a:defRPr/>
              </a:pPr>
              <a:t>04/10/2024</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711A661-405D-45B5-A059-F30CCD7898D3}" type="slidenum">
              <a:rPr lang="fr-FR"/>
              <a:pPr>
                <a:defRPr/>
              </a:pPr>
              <a:t>‹N°›</a:t>
            </a:fld>
            <a:endParaRPr lang="fr-FR"/>
          </a:p>
        </p:txBody>
      </p:sp>
    </p:spTree>
    <p:extLst>
      <p:ext uri="{BB962C8B-B14F-4D97-AF65-F5344CB8AC3E}">
        <p14:creationId xmlns:p14="http://schemas.microsoft.com/office/powerpoint/2010/main" val="1501682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68926576-81C8-4883-9BED-AF65AFD729EB}" type="datetime1">
              <a:rPr lang="fr-FR"/>
              <a:pPr>
                <a:defRPr/>
              </a:pPr>
              <a:t>04/10/2024</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B3F2FE8-BAA4-4539-8721-A4B26756CB38}" type="slidenum">
              <a:rPr lang="fr-FR"/>
              <a:pPr>
                <a:defRPr/>
              </a:pPr>
              <a:t>‹N°›</a:t>
            </a:fld>
            <a:endParaRPr lang="fr-FR"/>
          </a:p>
        </p:txBody>
      </p:sp>
    </p:spTree>
    <p:extLst>
      <p:ext uri="{BB962C8B-B14F-4D97-AF65-F5344CB8AC3E}">
        <p14:creationId xmlns:p14="http://schemas.microsoft.com/office/powerpoint/2010/main" val="3974481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5B9E9D-A754-460C-85AA-F74C63DD2C5A}" type="datetime1">
              <a:rPr lang="fr-FR"/>
              <a:pPr>
                <a:defRPr/>
              </a:pPr>
              <a:t>04/10/2024</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B9E78306-2023-414C-8E9C-23822600CF38}" type="slidenum">
              <a:rPr lang="fr-FR"/>
              <a:pPr>
                <a:defRPr/>
              </a:pPr>
              <a:t>‹N°›</a:t>
            </a:fld>
            <a:endParaRPr lang="fr-FR"/>
          </a:p>
        </p:txBody>
      </p:sp>
    </p:spTree>
    <p:extLst>
      <p:ext uri="{BB962C8B-B14F-4D97-AF65-F5344CB8AC3E}">
        <p14:creationId xmlns:p14="http://schemas.microsoft.com/office/powerpoint/2010/main" val="74528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E0E4A93-9E33-4BD4-9909-E1D9C361402C}" type="datetime1">
              <a:rPr lang="fr-FR"/>
              <a:pPr>
                <a:defRPr/>
              </a:pPr>
              <a:t>04/10/2024</a:t>
            </a:fld>
            <a:endParaRPr lang="fr-FR"/>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0F8EA5ED-62DD-46C9-ADB9-8C39694551C9}" type="slidenum">
              <a:rPr lang="fr-FR"/>
              <a:pPr>
                <a:defRPr/>
              </a:pPr>
              <a:t>‹N°›</a:t>
            </a:fld>
            <a:endParaRPr lang="fr-FR"/>
          </a:p>
        </p:txBody>
      </p:sp>
    </p:spTree>
    <p:extLst>
      <p:ext uri="{BB962C8B-B14F-4D97-AF65-F5344CB8AC3E}">
        <p14:creationId xmlns:p14="http://schemas.microsoft.com/office/powerpoint/2010/main" val="582034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fld id="{30EF24DF-CFC0-410C-BB04-6D63AD6E63A8}" type="datetime1">
              <a:rPr lang="fr-FR"/>
              <a:pPr>
                <a:defRPr/>
              </a:pPr>
              <a:t>04/10/2024</a:t>
            </a:fld>
            <a:endParaRPr lang="fr-FR"/>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fr-F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AF5E52B5-338D-4CBA-AB79-9CAB0CC996FA}" type="slidenum">
              <a:rPr lang="fr-FR"/>
              <a:pPr>
                <a:defRPr/>
              </a:pPr>
              <a:t>‹N°›</a:t>
            </a:fld>
            <a:endParaRPr lang="fr-FR"/>
          </a:p>
        </p:txBody>
      </p:sp>
    </p:spTree>
    <p:extLst>
      <p:ext uri="{BB962C8B-B14F-4D97-AF65-F5344CB8AC3E}">
        <p14:creationId xmlns:p14="http://schemas.microsoft.com/office/powerpoint/2010/main" val="7767481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lvl1pPr>
              <a:defRPr/>
            </a:lvl1pPr>
          </a:lstStyle>
          <a:p>
            <a:pPr>
              <a:defRPr/>
            </a:pPr>
            <a:fld id="{E829D6CA-4662-4305-9284-53AE99BB0AC2}" type="datetime1">
              <a:rPr lang="fr-FR"/>
              <a:pPr>
                <a:defRPr/>
              </a:pPr>
              <a:t>04/10/2024</a:t>
            </a:fld>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1EC88B86-D58C-42F4-8728-2BA70DC7E682}" type="slidenum">
              <a:rPr lang="fr-FR"/>
              <a:pPr>
                <a:defRPr/>
              </a:pPr>
              <a:t>‹N°›</a:t>
            </a:fld>
            <a:endParaRPr lang="fr-FR"/>
          </a:p>
        </p:txBody>
      </p:sp>
    </p:spTree>
    <p:extLst>
      <p:ext uri="{BB962C8B-B14F-4D97-AF65-F5344CB8AC3E}">
        <p14:creationId xmlns:p14="http://schemas.microsoft.com/office/powerpoint/2010/main" val="342180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6107CDB-A3DE-4759-9B71-5E0C1E61424B}"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2622697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3A33DCE-0E58-48AD-9EFD-84E30AE11F78}" type="datetime1">
              <a:rPr lang="fr-FR"/>
              <a:pPr>
                <a:defRPr/>
              </a:pPr>
              <a:t>04/10/2024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398A082-4584-4CAD-9E35-9F4E2E82A01C}" type="slidenum">
              <a:rPr lang="fr-FR"/>
              <a:pPr>
                <a:defRPr/>
              </a:pPr>
              <a:t>‹N°›</a:t>
            </a:fld>
            <a:endParaRPr lang="fr-FR"/>
          </a:p>
        </p:txBody>
      </p:sp>
    </p:spTree>
    <p:extLst>
      <p:ext uri="{BB962C8B-B14F-4D97-AF65-F5344CB8AC3E}">
        <p14:creationId xmlns:p14="http://schemas.microsoft.com/office/powerpoint/2010/main" val="3295481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28137345-B54D-47E3-8297-58D7D5A5A873}" type="datetime1">
              <a:rPr lang="fr-FR"/>
              <a:pPr>
                <a:defRPr/>
              </a:pPr>
              <a:t>04/10/2024</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2B5D88E8-76CB-438C-97D9-B0BD53D02F8B}" type="slidenum">
              <a:rPr lang="fr-FR"/>
              <a:pPr>
                <a:defRPr/>
              </a:pPr>
              <a:t>‹N°›</a:t>
            </a:fld>
            <a:endParaRPr lang="fr-FR"/>
          </a:p>
        </p:txBody>
      </p:sp>
    </p:spTree>
    <p:extLst>
      <p:ext uri="{BB962C8B-B14F-4D97-AF65-F5344CB8AC3E}">
        <p14:creationId xmlns:p14="http://schemas.microsoft.com/office/powerpoint/2010/main" val="2062724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11292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62361171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56015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4325108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02477457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79434313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01157138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90496-E8D0-4F6E-983B-A66BC4F44474}" type="slidenum">
              <a:rPr lang="fr-FR" smtClean="0"/>
              <a:t>‹N°›</a:t>
            </a:fld>
            <a:endParaRPr lang="fr-FR"/>
          </a:p>
        </p:txBody>
      </p:sp>
    </p:spTree>
    <p:extLst>
      <p:ext uri="{BB962C8B-B14F-4D97-AF65-F5344CB8AC3E}">
        <p14:creationId xmlns:p14="http://schemas.microsoft.com/office/powerpoint/2010/main" val="17796092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6107CDB-A3DE-4759-9B71-5E0C1E61424B}"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850780-DBE3-460A-B9C2-775F816C8A5E}" type="slidenum">
              <a:rPr lang="fr-FR" smtClean="0"/>
              <a:t>‹N°›</a:t>
            </a:fld>
            <a:endParaRPr lang="fr-FR"/>
          </a:p>
        </p:txBody>
      </p:sp>
    </p:spTree>
    <p:extLst>
      <p:ext uri="{BB962C8B-B14F-4D97-AF65-F5344CB8AC3E}">
        <p14:creationId xmlns:p14="http://schemas.microsoft.com/office/powerpoint/2010/main" val="29841302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81074937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44184173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16744440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5380925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338596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3DBD9E1-1957-45B0-BE82-52C0A4F002A9}" type="datetimeFigureOut">
              <a:rPr lang="fr-FR" smtClean="0"/>
              <a:t>04/10/2024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4878767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DBD9E1-1957-45B0-BE82-52C0A4F002A9}" type="datetimeFigureOut">
              <a:rPr lang="fr-FR" smtClean="0"/>
              <a:t>04/10/2024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2539014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DBD9E1-1957-45B0-BE82-52C0A4F002A9}" type="datetimeFigureOut">
              <a:rPr lang="fr-FR" smtClean="0"/>
              <a:t>04/10/2024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5634624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DBD9E1-1957-45B0-BE82-52C0A4F002A9}" type="datetimeFigureOut">
              <a:rPr lang="fr-FR" smtClean="0"/>
              <a:t>04/10/2024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39628141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DBD9E1-1957-45B0-BE82-52C0A4F002A9}" type="datetimeFigureOut">
              <a:rPr lang="fr-FR" smtClean="0"/>
              <a:t>04/10/2024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190496-E8D0-4F6E-983B-A66BC4F44474}" type="slidenum">
              <a:rPr lang="fr-FR" smtClean="0"/>
              <a:t>‹N°›</a:t>
            </a:fld>
            <a:endParaRPr lang="fr-FR"/>
          </a:p>
        </p:txBody>
      </p:sp>
    </p:spTree>
    <p:extLst>
      <p:ext uri="{BB962C8B-B14F-4D97-AF65-F5344CB8AC3E}">
        <p14:creationId xmlns:p14="http://schemas.microsoft.com/office/powerpoint/2010/main" val="107246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4" Type="http://schemas.openxmlformats.org/officeDocument/2006/relationships/slideLayout" Target="../slideLayouts/slideLayout149.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7.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theme" Target="../theme/theme23.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427541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u="none"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85CE0226-2BB6-46EC-9DB7-7461F0EE632A}"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8C81CCCF-770E-4C37-8BBC-429776AE00E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6122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7685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404847774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447675" indent="-447675" algn="l" defTabSz="457200" rtl="0" eaLnBrk="1" fontAlgn="base" hangingPunct="1">
        <a:spcBef>
          <a:spcPct val="20000"/>
        </a:spcBef>
        <a:spcAft>
          <a:spcPct val="0"/>
        </a:spcAft>
        <a:buClr>
          <a:srgbClr val="EC6C43"/>
        </a:buClr>
        <a:buFont typeface="Brix Slab Bold" panose="02000000000000000000" pitchFamily="50"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Clr>
          <a:schemeClr val="accent1"/>
        </a:buClr>
        <a:buFont typeface="Lucida Grande"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EC6C43"/>
        </a:buClr>
        <a:buFont typeface="Wingdings" panose="05000000000000000000" pitchFamily="2" charset="2"/>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53B3C94-C967-4213-BF56-FE750B049722}" type="datetimeFigureOut">
              <a:rPr lang="fr-FR" smtClean="0"/>
              <a:pPr/>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92450B19-8F23-495B-9336-CAF1B3A42513}"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17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23879695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447675" indent="-447675" algn="l" defTabSz="457200" rtl="0" eaLnBrk="1" fontAlgn="base" hangingPunct="1">
        <a:spcBef>
          <a:spcPct val="20000"/>
        </a:spcBef>
        <a:spcAft>
          <a:spcPct val="0"/>
        </a:spcAft>
        <a:buClr>
          <a:srgbClr val="EC6C43"/>
        </a:buClr>
        <a:buFont typeface="Brix Slab Bold" panose="02000000000000000000" pitchFamily="50"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Clr>
          <a:schemeClr val="accent1"/>
        </a:buClr>
        <a:buFont typeface="Lucida Grande"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EC6C43"/>
        </a:buClr>
        <a:buFont typeface="Wingdings" panose="05000000000000000000" pitchFamily="2" charset="2"/>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853B3C94-C967-4213-BF56-FE750B049722}" type="datetimeFigureOut">
              <a:rPr lang="fr-FR" smtClean="0"/>
              <a:pPr/>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92450B19-8F23-495B-9336-CAF1B3A42513}"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37935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70308355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u="none"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85CE0226-2BB6-46EC-9DB7-7461F0EE632A}"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8C81CCCF-770E-4C37-8BBC-429776AE00E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70011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52017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17664398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u="none"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85CE0226-2BB6-46EC-9DB7-7461F0EE632A}"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8C81CCCF-770E-4C37-8BBC-429776AE00E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55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85CE0226-2BB6-46EC-9DB7-7461F0EE632A}"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8C81CCCF-770E-4C37-8BBC-429776AE00E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28924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9883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07CDB-A3DE-4759-9B71-5E0C1E61424B}" type="datetimeFigureOut">
              <a:rPr lang="fr-FR" smtClean="0"/>
              <a:t>04/10/2024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50780-DBE3-460A-B9C2-775F816C8A5E}" type="slidenum">
              <a:rPr lang="fr-FR" smtClean="0"/>
              <a:t>‹N°›</a:t>
            </a:fld>
            <a:endParaRPr lang="fr-FR"/>
          </a:p>
        </p:txBody>
      </p:sp>
    </p:spTree>
    <p:extLst>
      <p:ext uri="{BB962C8B-B14F-4D97-AF65-F5344CB8AC3E}">
        <p14:creationId xmlns:p14="http://schemas.microsoft.com/office/powerpoint/2010/main" val="11790960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u="none"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85CE0226-2BB6-46EC-9DB7-7461F0EE632A}"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8C81CCCF-770E-4C37-8BBC-429776AE00E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89501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9954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0774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6665332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447675" indent="-447675" algn="l" defTabSz="457200" rtl="0" eaLnBrk="1" fontAlgn="base" hangingPunct="1">
        <a:spcBef>
          <a:spcPct val="20000"/>
        </a:spcBef>
        <a:spcAft>
          <a:spcPct val="0"/>
        </a:spcAft>
        <a:buClr>
          <a:srgbClr val="EC6C43"/>
        </a:buClr>
        <a:buFont typeface="Brix Slab Bold" panose="02000000000000000000" pitchFamily="50"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Clr>
          <a:schemeClr val="accent1"/>
        </a:buClr>
        <a:buFont typeface="Lucida Grande"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EC6C43"/>
        </a:buClr>
        <a:buFont typeface="Wingdings" panose="05000000000000000000" pitchFamily="2" charset="2"/>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EC6C43"/>
        </a:buClr>
        <a:buFont typeface="Wingdings" panose="05000000000000000000" pitchFamily="2" charset="2"/>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205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fr-FR" altLang="fr-FR" smtClean="0"/>
              <a:t>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a:defRPr/>
            </a:pPr>
            <a:fld id="{5E239F87-0288-40B7-BAAA-AE38043C02B4}" type="datetime1">
              <a:rPr lang="fr-FR"/>
              <a:pPr>
                <a:defRPr/>
              </a:pPr>
              <a:t>04/10/2024</a:t>
            </a:fld>
            <a:endParaRPr lang="fr-F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a:defRPr/>
            </a:pPr>
            <a:fld id="{29500939-2B5F-4A91-821C-45EB52257843}" type="slidenum">
              <a:rPr lang="fr-FR"/>
              <a:pPr>
                <a:defRPr/>
              </a:pPr>
              <a:t>‹N°›</a:t>
            </a:fld>
            <a:endParaRPr lang="fr-F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9790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077"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fr-FR" altLang="fr-FR" smtClean="0"/>
              <a:t>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a:defRPr/>
            </a:pPr>
            <a:fld id="{51E2CCED-A604-406B-802E-BF1A1D05EBE7}" type="datetime1">
              <a:rPr lang="fr-FR"/>
              <a:pPr>
                <a:defRPr/>
              </a:pPr>
              <a:t>04/10/2024</a:t>
            </a:fld>
            <a:endParaRPr lang="fr-F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a:defRPr/>
            </a:pPr>
            <a:fld id="{46814888-415E-454D-A026-C402E3B728AF}" type="slidenum">
              <a:rPr lang="fr-FR"/>
              <a:pPr>
                <a:defRPr/>
              </a:pPr>
              <a:t>‹N°›</a:t>
            </a:fld>
            <a:endParaRPr lang="fr-F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307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4101"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fr-FR" altLang="fr-FR" smtClean="0"/>
              <a:t>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900">
                <a:solidFill>
                  <a:srgbClr val="FFFFFF"/>
                </a:solidFill>
              </a:defRPr>
            </a:lvl1pPr>
          </a:lstStyle>
          <a:p>
            <a:pPr>
              <a:defRPr/>
            </a:pPr>
            <a:fld id="{79ACBBDB-D458-4861-809E-044B895F6F6F}" type="datetime1">
              <a:rPr lang="fr-FR"/>
              <a:pPr>
                <a:defRPr/>
              </a:pPr>
              <a:t>04/10/2024</a:t>
            </a:fld>
            <a:endParaRPr lang="fr-FR"/>
          </a:p>
        </p:txBody>
      </p:sp>
      <p:sp>
        <p:nvSpPr>
          <p:cNvPr id="5" name="Footer Placeholder 4"/>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a:defRPr sz="1050">
                <a:solidFill>
                  <a:srgbClr val="FFFFFF"/>
                </a:solidFill>
              </a:defRPr>
            </a:lvl1pPr>
          </a:lstStyle>
          <a:p>
            <a:pPr>
              <a:defRPr/>
            </a:pPr>
            <a:fld id="{3AA78495-9FB1-40E5-AD9E-0889157075A5}" type="slidenum">
              <a:rPr lang="fr-FR"/>
              <a:pPr>
                <a:defRPr/>
              </a:pPr>
              <a:t>‹N°›</a:t>
            </a:fld>
            <a:endParaRPr lang="fr-F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2469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E3DBD9E1-1957-45B0-BE82-52C0A4F002A9}" type="datetimeFigureOut">
              <a:rPr lang="fr-FR" smtClean="0"/>
              <a:t>04/10/2024</a:t>
            </a:fld>
            <a:endParaRPr lang="fr-F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fld id="{BF190496-E8D0-4F6E-983B-A66BC4F4447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7049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9EDDD-0E44-42A0-9FBA-E8DC9D0841C3}" type="datetimeFigureOut">
              <a:rPr lang="fr-FR" smtClean="0"/>
              <a:pPr/>
              <a:t>04/10/2024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BF4ED-8A8B-4F6C-A93A-C6E9A74629A1}" type="slidenum">
              <a:rPr lang="fr-FR" smtClean="0"/>
              <a:pPr/>
              <a:t>‹N°›</a:t>
            </a:fld>
            <a:endParaRPr lang="fr-FR"/>
          </a:p>
        </p:txBody>
      </p:sp>
    </p:spTree>
    <p:extLst>
      <p:ext uri="{BB962C8B-B14F-4D97-AF65-F5344CB8AC3E}">
        <p14:creationId xmlns:p14="http://schemas.microsoft.com/office/powerpoint/2010/main" val="9070079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u="none"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2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hyperlink" Target="https://u-bordeaux-scholarvox-com.docelec.u-bordeaux.fr/reader/docid/88812394/page/367"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3.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cs typeface="Arial" panose="020B0604020202020204" pitchFamily="34" charset="0"/>
              </a:rPr>
              <a:t>Les principales spécificités d’une activité en  </a:t>
            </a:r>
            <a:r>
              <a:rPr lang="fr-FR" dirty="0" err="1">
                <a:cs typeface="Arial" panose="020B0604020202020204" pitchFamily="34" charset="0"/>
              </a:rPr>
              <a:t>BtoB</a:t>
            </a:r>
            <a:r>
              <a:rPr lang="fr-FR" dirty="0">
                <a:cs typeface="Arial" panose="020B0604020202020204" pitchFamily="34" charset="0"/>
              </a:rPr>
              <a:t/>
            </a:r>
            <a:br>
              <a:rPr lang="fr-FR" dirty="0">
                <a:cs typeface="Arial" panose="020B0604020202020204" pitchFamily="34" charset="0"/>
              </a:rPr>
            </a:br>
            <a:endParaRPr lang="fr-FR" dirty="0"/>
          </a:p>
        </p:txBody>
      </p:sp>
      <p:sp>
        <p:nvSpPr>
          <p:cNvPr id="3" name="Espace réservé du contenu 2"/>
          <p:cNvSpPr>
            <a:spLocks noGrp="1"/>
          </p:cNvSpPr>
          <p:nvPr>
            <p:ph idx="1"/>
          </p:nvPr>
        </p:nvSpPr>
        <p:spPr>
          <a:xfrm>
            <a:off x="163287" y="1420587"/>
            <a:ext cx="11960678" cy="4777912"/>
          </a:xfrm>
        </p:spPr>
        <p:txBody>
          <a:bodyPr>
            <a:normAutofit fontScale="25000" lnSpcReduction="20000"/>
          </a:bodyPr>
          <a:lstStyle/>
          <a:p>
            <a:r>
              <a:rPr lang="fr-FR" sz="7200" dirty="0">
                <a:cs typeface="Arial" panose="020B0604020202020204" pitchFamily="34" charset="0"/>
              </a:rPr>
              <a:t>- Un usage professionnel du bien ou du service</a:t>
            </a:r>
          </a:p>
          <a:p>
            <a:endParaRPr lang="fr-FR" sz="7200" dirty="0">
              <a:cs typeface="Arial" panose="020B0604020202020204" pitchFamily="34" charset="0"/>
            </a:endParaRPr>
          </a:p>
          <a:p>
            <a:pPr fontAlgn="base"/>
            <a:r>
              <a:rPr lang="fr-FR" sz="7200" dirty="0" smtClean="0">
                <a:cs typeface="Arial" panose="020B0604020202020204" pitchFamily="34" charset="0"/>
              </a:rPr>
              <a:t>- </a:t>
            </a:r>
            <a:r>
              <a:rPr lang="fr-FR" sz="7200" dirty="0">
                <a:cs typeface="Arial" panose="020B0604020202020204" pitchFamily="34" charset="0"/>
              </a:rPr>
              <a:t>Une forte implication réciproque entre clients et fournisseurs </a:t>
            </a:r>
            <a:r>
              <a:rPr lang="fr-FR" sz="7200" dirty="0">
                <a:cs typeface="Arial" panose="020B0604020202020204" pitchFamily="34" charset="0"/>
                <a:sym typeface="Wingdings" panose="05000000000000000000" pitchFamily="2" charset="2"/>
              </a:rPr>
              <a:t> </a:t>
            </a:r>
            <a:r>
              <a:rPr lang="fr-FR" sz="7200" dirty="0">
                <a:cs typeface="Arial" panose="020B0604020202020204" pitchFamily="34" charset="0"/>
              </a:rPr>
              <a:t> la ﬁlière et la demande </a:t>
            </a:r>
            <a:r>
              <a:rPr lang="fr-FR" sz="7200" dirty="0" smtClean="0">
                <a:cs typeface="Arial" panose="020B0604020202020204" pitchFamily="34" charset="0"/>
              </a:rPr>
              <a:t>dérivée</a:t>
            </a:r>
          </a:p>
          <a:p>
            <a:pPr fontAlgn="base"/>
            <a:endParaRPr lang="fr-FR" sz="7200" dirty="0">
              <a:cs typeface="Arial" panose="020B0604020202020204" pitchFamily="34" charset="0"/>
            </a:endParaRPr>
          </a:p>
          <a:p>
            <a:pPr fontAlgn="base"/>
            <a:r>
              <a:rPr lang="fr-FR" sz="7200" dirty="0" smtClean="0">
                <a:cs typeface="Arial" panose="020B0604020202020204" pitchFamily="34" charset="0"/>
              </a:rPr>
              <a:t>- Une complexité liée à la présence de nombreuses parties prenantes</a:t>
            </a:r>
          </a:p>
          <a:p>
            <a:pPr fontAlgn="base"/>
            <a:endParaRPr lang="fr-FR" sz="7200" dirty="0">
              <a:cs typeface="Arial" panose="020B0604020202020204" pitchFamily="34" charset="0"/>
            </a:endParaRPr>
          </a:p>
          <a:p>
            <a:pPr fontAlgn="base"/>
            <a:r>
              <a:rPr lang="fr-FR" sz="7200" dirty="0">
                <a:cs typeface="Arial" panose="020B0604020202020204" pitchFamily="34" charset="0"/>
              </a:rPr>
              <a:t>- Un comportement d’achat professionnel inﬂuencé par le risque perçu : d’une manière générale, l’acheteur professionnel cherche principalement à contribuer à l’amélioration de la performance de son entreprise et à satisfaire les attentes des membres du centre d’achat.</a:t>
            </a:r>
          </a:p>
          <a:p>
            <a:pPr fontAlgn="base"/>
            <a:endParaRPr lang="fr-FR" sz="7200" dirty="0">
              <a:cs typeface="Arial" panose="020B0604020202020204" pitchFamily="34" charset="0"/>
            </a:endParaRPr>
          </a:p>
          <a:p>
            <a:pPr fontAlgn="base"/>
            <a:r>
              <a:rPr lang="fr-FR" sz="7200" dirty="0">
                <a:cs typeface="Arial" panose="020B0604020202020204" pitchFamily="34" charset="0"/>
              </a:rPr>
              <a:t>- Une fragmentation du marché du fait d’une clientèle souvent très </a:t>
            </a:r>
            <a:r>
              <a:rPr lang="fr-FR" sz="7200" dirty="0" smtClean="0">
                <a:cs typeface="Arial" panose="020B0604020202020204" pitchFamily="34" charset="0"/>
              </a:rPr>
              <a:t>hétérogène</a:t>
            </a:r>
          </a:p>
          <a:p>
            <a:pPr fontAlgn="base"/>
            <a:endParaRPr lang="fr-FR" sz="7200" dirty="0">
              <a:cs typeface="Arial" panose="020B0604020202020204" pitchFamily="34" charset="0"/>
            </a:endParaRPr>
          </a:p>
          <a:p>
            <a:pPr fontAlgn="base"/>
            <a:r>
              <a:rPr lang="fr-FR" sz="7200" dirty="0" smtClean="0">
                <a:cs typeface="Arial" panose="020B0604020202020204" pitchFamily="34" charset="0"/>
              </a:rPr>
              <a:t>- Un nombre limité de clients</a:t>
            </a:r>
          </a:p>
          <a:p>
            <a:endParaRPr lang="fr-FR" sz="7200" dirty="0">
              <a:cs typeface="Arial" panose="020B0604020202020204" pitchFamily="34" charset="0"/>
            </a:endParaRPr>
          </a:p>
          <a:p>
            <a:pPr fontAlgn="base"/>
            <a:r>
              <a:rPr lang="fr-FR" sz="7200" dirty="0">
                <a:cs typeface="Arial" panose="020B0604020202020204" pitchFamily="34" charset="0"/>
              </a:rPr>
              <a:t>- Le rôle actif du client dans la délivrance de l’offre</a:t>
            </a:r>
          </a:p>
          <a:p>
            <a:pPr fontAlgn="base"/>
            <a:endParaRPr lang="fr-FR" sz="7200" dirty="0">
              <a:cs typeface="Arial" panose="020B0604020202020204" pitchFamily="34" charset="0"/>
            </a:endParaRPr>
          </a:p>
          <a:p>
            <a:pPr fontAlgn="base"/>
            <a:endParaRPr lang="fr-FR" sz="1100" dirty="0">
              <a:cs typeface="Arial" panose="020B0604020202020204" pitchFamily="34" charset="0"/>
            </a:endParaRPr>
          </a:p>
          <a:p>
            <a:pPr fontAlgn="base"/>
            <a:r>
              <a:rPr lang="fr-FR" sz="4800" dirty="0" smtClean="0">
                <a:cs typeface="Arial" panose="020B0604020202020204" pitchFamily="34" charset="0"/>
              </a:rPr>
              <a:t>D’après </a:t>
            </a:r>
            <a:r>
              <a:rPr lang="fr-FR" sz="4800" dirty="0">
                <a:cs typeface="Arial" panose="020B0604020202020204" pitchFamily="34" charset="0"/>
              </a:rPr>
              <a:t>: </a:t>
            </a:r>
            <a:r>
              <a:rPr lang="fr-FR" sz="4800" dirty="0">
                <a:cs typeface="Arial" panose="020B0604020202020204" pitchFamily="34" charset="0"/>
                <a:hlinkClick r:id="rId5"/>
              </a:rPr>
              <a:t>https://u-bordeaux-scholarvox-com.docelec.u-bordeaux.fr/reader/docid/88812394/page/367</a:t>
            </a:r>
            <a:endParaRPr lang="fr-FR" sz="4800" dirty="0">
              <a:cs typeface="Arial" panose="020B0604020202020204" pitchFamily="34" charset="0"/>
            </a:endParaRPr>
          </a:p>
          <a:p>
            <a:pPr fontAlgn="base"/>
            <a:endParaRPr lang="fr-FR" sz="1100" dirty="0">
              <a:cs typeface="Arial" panose="020B0604020202020204" pitchFamily="34" charset="0"/>
            </a:endParaRPr>
          </a:p>
          <a:p>
            <a:pPr fontAlgn="base"/>
            <a:endParaRPr lang="fr-FR" sz="1100" dirty="0">
              <a:cs typeface="Arial" panose="020B0604020202020204" pitchFamily="34" charset="0"/>
            </a:endParaRPr>
          </a:p>
          <a:p>
            <a:pPr fontAlgn="base"/>
            <a:endParaRPr lang="fr-FR" sz="1100" dirty="0">
              <a:cs typeface="Arial" panose="020B0604020202020204" pitchFamily="34" charset="0"/>
            </a:endParaRPr>
          </a:p>
          <a:p>
            <a:pPr fontAlgn="base"/>
            <a:endParaRPr lang="fr-FR" sz="1100" dirty="0">
              <a:cs typeface="Arial" panose="020B0604020202020204" pitchFamily="34" charset="0"/>
            </a:endParaRPr>
          </a:p>
          <a:p>
            <a:pPr fontAlgn="base"/>
            <a:endParaRPr lang="fr-FR" sz="1100" dirty="0">
              <a:cs typeface="Arial" panose="020B0604020202020204" pitchFamily="34" charset="0"/>
            </a:endParaRPr>
          </a:p>
          <a:p>
            <a:pPr fontAlgn="base"/>
            <a:endParaRPr lang="fr-FR" sz="1100" dirty="0">
              <a:cs typeface="Arial" panose="020B0604020202020204" pitchFamily="34" charset="0"/>
            </a:endParaRPr>
          </a:p>
          <a:p>
            <a:endParaRPr lang="fr-FR" dirty="0"/>
          </a:p>
        </p:txBody>
      </p:sp>
      <p:pic>
        <p:nvPicPr>
          <p:cNvPr id="6" name="Image 5"/>
          <p:cNvPicPr>
            <a:picLocks noChangeAspect="1"/>
          </p:cNvPicPr>
          <p:nvPr/>
        </p:nvPicPr>
        <p:blipFill>
          <a:blip r:embed="rId6"/>
          <a:stretch>
            <a:fillRect/>
          </a:stretch>
        </p:blipFill>
        <p:spPr>
          <a:xfrm>
            <a:off x="6143625" y="4714240"/>
            <a:ext cx="5980339" cy="1615440"/>
          </a:xfrm>
          <a:prstGeom prst="rect">
            <a:avLst/>
          </a:prstGeom>
        </p:spPr>
      </p:pic>
      <p:pic>
        <p:nvPicPr>
          <p:cNvPr id="4" name="luvvoice.com-20241004-87Ntt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54690" y="2198370"/>
            <a:ext cx="609600" cy="609600"/>
          </a:xfrm>
          <a:prstGeom prst="rect">
            <a:avLst/>
          </a:prstGeom>
        </p:spPr>
      </p:pic>
    </p:spTree>
    <p:extLst>
      <p:ext uri="{BB962C8B-B14F-4D97-AF65-F5344CB8AC3E}">
        <p14:creationId xmlns:p14="http://schemas.microsoft.com/office/powerpoint/2010/main" val="1861796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889" y="286606"/>
            <a:ext cx="11142733" cy="902923"/>
          </a:xfrm>
        </p:spPr>
        <p:txBody>
          <a:bodyPr/>
          <a:lstStyle/>
          <a:p>
            <a:r>
              <a:rPr lang="fr-FR" dirty="0" smtClean="0"/>
              <a:t>Comparaison des caractéristiques des activités BtoC et </a:t>
            </a:r>
            <a:r>
              <a:rPr lang="fr-FR" dirty="0" err="1" smtClean="0"/>
              <a:t>BtoB</a:t>
            </a:r>
            <a:r>
              <a:rPr lang="fr-FR" dirty="0" smtClean="0"/>
              <a:t> </a:t>
            </a:r>
            <a:endParaRPr lang="fr-FR" dirty="0"/>
          </a:p>
        </p:txBody>
      </p:sp>
      <p:pic>
        <p:nvPicPr>
          <p:cNvPr id="1026" name="Picture 2" descr="https://lh7-us.googleusercontent.com/Ef6g_1XiYurbjeEhkcZ_vlLF4cxJzWBM3RB0mIbKv9IFf740FRhJpHrIScHwBR-ra2WRwdvB-HqnzLfSKcHyEbIQ4Zr7hLHF8VqORAGItqpZZ3cZxYc_fRvXk7h70OtckhuYDSsJvSTZA7ow1H5gT5BbYQ=s2048"/>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70966" y="1788376"/>
            <a:ext cx="7250464" cy="44971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7875" y="5096000"/>
            <a:ext cx="1784125" cy="1189529"/>
          </a:xfrm>
          <a:prstGeom prst="rect">
            <a:avLst/>
          </a:prstGeom>
        </p:spPr>
      </p:pic>
      <p:pic>
        <p:nvPicPr>
          <p:cNvPr id="4" name="2luvvoice.com-20241004-Q6R2U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20400" y="2872740"/>
            <a:ext cx="609600" cy="609600"/>
          </a:xfrm>
          <a:prstGeom prst="rect">
            <a:avLst/>
          </a:prstGeom>
        </p:spPr>
      </p:pic>
    </p:spTree>
    <p:extLst>
      <p:ext uri="{BB962C8B-B14F-4D97-AF65-F5344CB8AC3E}">
        <p14:creationId xmlns:p14="http://schemas.microsoft.com/office/powerpoint/2010/main" val="975850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3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eme 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 TC" id="{ADACF4D5-F514-4F22-94E8-4EA166FFACA7}" vid="{3286CFD1-9018-455F-9CB4-D0A65F75AB7C}"/>
    </a:ext>
  </a:extLst>
</a:theme>
</file>

<file path=ppt/theme/theme10.xml><?xml version="1.0" encoding="utf-8"?>
<a:theme xmlns:a="http://schemas.openxmlformats.org/drawingml/2006/main" name="6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7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2.xml><?xml version="1.0" encoding="utf-8"?>
<a:theme xmlns:a="http://schemas.openxmlformats.org/drawingml/2006/main" name="THEME TC BX ANNA">
  <a:themeElements>
    <a:clrScheme name="Personnalisée 17">
      <a:dk1>
        <a:srgbClr val="000000"/>
      </a:dk1>
      <a:lt1>
        <a:srgbClr val="FFFFFF"/>
      </a:lt1>
      <a:dk2>
        <a:srgbClr val="BEAD8A"/>
      </a:dk2>
      <a:lt2>
        <a:srgbClr val="443A31"/>
      </a:lt2>
      <a:accent1>
        <a:srgbClr val="009DE0"/>
      </a:accent1>
      <a:accent2>
        <a:srgbClr val="63C6F5"/>
      </a:accent2>
      <a:accent3>
        <a:srgbClr val="9FDAF9"/>
      </a:accent3>
      <a:accent4>
        <a:srgbClr val="9F3E91"/>
      </a:accent4>
      <a:accent5>
        <a:srgbClr val="DACC52"/>
      </a:accent5>
      <a:accent6>
        <a:srgbClr val="EC6C43"/>
      </a:accent6>
      <a:hlink>
        <a:srgbClr val="9F3E91"/>
      </a:hlink>
      <a:folHlink>
        <a:srgbClr val="34B1A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 TC BX ANNA" id="{A7A21752-2700-4A65-8B80-60CC4407CF66}" vid="{6D4944A6-75F7-4D98-9FC0-852BCEE2894F}"/>
    </a:ext>
  </a:extLst>
</a:theme>
</file>

<file path=ppt/theme/theme13.xml><?xml version="1.0" encoding="utf-8"?>
<a:theme xmlns:a="http://schemas.openxmlformats.org/drawingml/2006/main" name="8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4.xml><?xml version="1.0" encoding="utf-8"?>
<a:theme xmlns:a="http://schemas.openxmlformats.org/drawingml/2006/main" name="1_THEME TC BX ANNA">
  <a:themeElements>
    <a:clrScheme name="Personnalisée 17">
      <a:dk1>
        <a:srgbClr val="000000"/>
      </a:dk1>
      <a:lt1>
        <a:srgbClr val="FFFFFF"/>
      </a:lt1>
      <a:dk2>
        <a:srgbClr val="BEAD8A"/>
      </a:dk2>
      <a:lt2>
        <a:srgbClr val="443A31"/>
      </a:lt2>
      <a:accent1>
        <a:srgbClr val="009DE0"/>
      </a:accent1>
      <a:accent2>
        <a:srgbClr val="63C6F5"/>
      </a:accent2>
      <a:accent3>
        <a:srgbClr val="9FDAF9"/>
      </a:accent3>
      <a:accent4>
        <a:srgbClr val="9F3E91"/>
      </a:accent4>
      <a:accent5>
        <a:srgbClr val="DACC52"/>
      </a:accent5>
      <a:accent6>
        <a:srgbClr val="EC6C43"/>
      </a:accent6>
      <a:hlink>
        <a:srgbClr val="9F3E91"/>
      </a:hlink>
      <a:folHlink>
        <a:srgbClr val="34B1A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 TC BX ANNA" id="{A7A21752-2700-4A65-8B80-60CC4407CF66}" vid="{6D4944A6-75F7-4D98-9FC0-852BCEE2894F}"/>
    </a:ext>
  </a:extLst>
</a:theme>
</file>

<file path=ppt/theme/theme15.xml><?xml version="1.0" encoding="utf-8"?>
<a:theme xmlns:a="http://schemas.openxmlformats.org/drawingml/2006/main" name="9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6.xml><?xml version="1.0" encoding="utf-8"?>
<a:theme xmlns:a="http://schemas.openxmlformats.org/drawingml/2006/main" name="2_theme 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 TC" id="{ADACF4D5-F514-4F22-94E8-4EA166FFACA7}" vid="{3286CFD1-9018-455F-9CB4-D0A65F75AB7C}"/>
    </a:ext>
  </a:extLst>
</a:theme>
</file>

<file path=ppt/theme/theme17.xml><?xml version="1.0" encoding="utf-8"?>
<a:theme xmlns:a="http://schemas.openxmlformats.org/drawingml/2006/main" name="10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8.xml><?xml version="1.0" encoding="utf-8"?>
<a:theme xmlns:a="http://schemas.openxmlformats.org/drawingml/2006/main" name="11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9.xml><?xml version="1.0" encoding="utf-8"?>
<a:theme xmlns:a="http://schemas.openxmlformats.org/drawingml/2006/main" name="3_theme 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 TC" id="{ADACF4D5-F514-4F22-94E8-4EA166FFACA7}" vid="{3286CFD1-9018-455F-9CB4-D0A65F75AB7C}"/>
    </a:ext>
  </a:extLst>
</a:theme>
</file>

<file path=ppt/theme/theme2.xml><?xml version="1.0" encoding="utf-8"?>
<a:theme xmlns:a="http://schemas.openxmlformats.org/drawingml/2006/main" name="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0.xml><?xml version="1.0" encoding="utf-8"?>
<a:theme xmlns:a="http://schemas.openxmlformats.org/drawingml/2006/main" name="12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1.xml><?xml version="1.0" encoding="utf-8"?>
<a:theme xmlns:a="http://schemas.openxmlformats.org/drawingml/2006/main" name="13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2.xml><?xml version="1.0" encoding="utf-8"?>
<a:theme xmlns:a="http://schemas.openxmlformats.org/drawingml/2006/main" name="4_theme 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 TC" id="{ADACF4D5-F514-4F22-94E8-4EA166FFACA7}" vid="{3286CFD1-9018-455F-9CB4-D0A65F75AB7C}"/>
    </a:ext>
  </a:extLst>
</a:theme>
</file>

<file path=ppt/theme/theme23.xml><?xml version="1.0" encoding="utf-8"?>
<a:theme xmlns:a="http://schemas.openxmlformats.org/drawingml/2006/main" name="14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4.xml><?xml version="1.0" encoding="utf-8"?>
<a:theme xmlns:a="http://schemas.openxmlformats.org/drawingml/2006/main" name="15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Thème2">
  <a:themeElements>
    <a:clrScheme name="Personnalisée 17">
      <a:dk1>
        <a:srgbClr val="000000"/>
      </a:dk1>
      <a:lt1>
        <a:srgbClr val="FFFFFF"/>
      </a:lt1>
      <a:dk2>
        <a:srgbClr val="BEAD8A"/>
      </a:dk2>
      <a:lt2>
        <a:srgbClr val="443A31"/>
      </a:lt2>
      <a:accent1>
        <a:srgbClr val="009DE0"/>
      </a:accent1>
      <a:accent2>
        <a:srgbClr val="63C6F5"/>
      </a:accent2>
      <a:accent3>
        <a:srgbClr val="9FDAF9"/>
      </a:accent3>
      <a:accent4>
        <a:srgbClr val="9F3E91"/>
      </a:accent4>
      <a:accent5>
        <a:srgbClr val="DACC52"/>
      </a:accent5>
      <a:accent6>
        <a:srgbClr val="EC6C43"/>
      </a:accent6>
      <a:hlink>
        <a:srgbClr val="9F3E91"/>
      </a:hlink>
      <a:folHlink>
        <a:srgbClr val="34B1A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ème2" id="{85AF275D-7756-43B6-8E15-B5A0C6A5AEA1}" vid="{F7F3ADDA-9601-44A9-ABD8-6A6CE2EB5316}"/>
    </a:ext>
  </a:extLst>
</a:theme>
</file>

<file path=ppt/theme/theme5.xml><?xml version="1.0" encoding="utf-8"?>
<a:theme xmlns:a="http://schemas.openxmlformats.org/drawingml/2006/main" name="2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3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4_Rétrospectiv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5_Rétrospective">
  <a:themeElements>
    <a:clrScheme name="Personnalisé 13">
      <a:dk1>
        <a:sysClr val="windowText" lastClr="000000"/>
      </a:dk1>
      <a:lt1>
        <a:sysClr val="window" lastClr="FFFFFF"/>
      </a:lt1>
      <a:dk2>
        <a:srgbClr val="1F497D"/>
      </a:dk2>
      <a:lt2>
        <a:srgbClr val="EEECE1"/>
      </a:lt2>
      <a:accent1>
        <a:srgbClr val="C00000"/>
      </a:accent1>
      <a:accent2>
        <a:srgbClr val="00A7E2"/>
      </a:accent2>
      <a:accent3>
        <a:srgbClr val="9BBB59"/>
      </a:accent3>
      <a:accent4>
        <a:srgbClr val="8064A2"/>
      </a:accent4>
      <a:accent5>
        <a:srgbClr val="4BACC6"/>
      </a:accent5>
      <a:accent6>
        <a:srgbClr val="F79646"/>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1_theme T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 TC" id="{ADACF4D5-F514-4F22-94E8-4EA166FFACA7}" vid="{3286CFD1-9018-455F-9CB4-D0A65F75AB7C}"/>
    </a:ext>
  </a:extLst>
</a:theme>
</file>

<file path=docProps/app.xml><?xml version="1.0" encoding="utf-8"?>
<Properties xmlns="http://schemas.openxmlformats.org/officeDocument/2006/extended-properties" xmlns:vt="http://schemas.openxmlformats.org/officeDocument/2006/docPropsVTypes">
  <Template>theme TC</Template>
  <TotalTime>884</TotalTime>
  <Words>1068</Words>
  <Application>Microsoft Office PowerPoint</Application>
  <PresentationFormat>Personnalisé</PresentationFormat>
  <Paragraphs>53</Paragraphs>
  <Slides>2</Slides>
  <Notes>2</Notes>
  <HiddenSlides>0</HiddenSlides>
  <MMClips>2</MMClips>
  <ScaleCrop>false</ScaleCrop>
  <HeadingPairs>
    <vt:vector size="4" baseType="variant">
      <vt:variant>
        <vt:lpstr>Thème</vt:lpstr>
      </vt:variant>
      <vt:variant>
        <vt:i4>24</vt:i4>
      </vt:variant>
      <vt:variant>
        <vt:lpstr>Titres des diapositives</vt:lpstr>
      </vt:variant>
      <vt:variant>
        <vt:i4>2</vt:i4>
      </vt:variant>
    </vt:vector>
  </HeadingPairs>
  <TitlesOfParts>
    <vt:vector size="26" baseType="lpstr">
      <vt:lpstr>theme TC</vt:lpstr>
      <vt:lpstr>Rétrospective</vt:lpstr>
      <vt:lpstr>1_Rétrospective</vt:lpstr>
      <vt:lpstr>Thème2</vt:lpstr>
      <vt:lpstr>2_Rétrospective</vt:lpstr>
      <vt:lpstr>3_Rétrospective</vt:lpstr>
      <vt:lpstr>4_Rétrospective</vt:lpstr>
      <vt:lpstr>5_Rétrospective</vt:lpstr>
      <vt:lpstr>1_theme TC</vt:lpstr>
      <vt:lpstr>6_Rétrospective</vt:lpstr>
      <vt:lpstr>7_Rétrospective</vt:lpstr>
      <vt:lpstr>THEME TC BX ANNA</vt:lpstr>
      <vt:lpstr>8_Rétrospective</vt:lpstr>
      <vt:lpstr>1_THEME TC BX ANNA</vt:lpstr>
      <vt:lpstr>9_Rétrospective</vt:lpstr>
      <vt:lpstr>2_theme TC</vt:lpstr>
      <vt:lpstr>10_Rétrospective</vt:lpstr>
      <vt:lpstr>11_Rétrospective</vt:lpstr>
      <vt:lpstr>3_theme TC</vt:lpstr>
      <vt:lpstr>12_Rétrospective</vt:lpstr>
      <vt:lpstr>13_Rétrospective</vt:lpstr>
      <vt:lpstr>4_theme TC</vt:lpstr>
      <vt:lpstr>14_Rétrospective</vt:lpstr>
      <vt:lpstr>15_Rétrospective</vt:lpstr>
      <vt:lpstr>Les principales spécificités d’une activité en  BtoB </vt:lpstr>
      <vt:lpstr>Comparaison des caractéristiques des activités BtoC et BtoB </vt:lpstr>
    </vt:vector>
  </TitlesOfParts>
  <Company>Université de Bordeaux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Business to Business (BtoB)</dc:title>
  <dc:creator>Laurence Cherel</dc:creator>
  <cp:lastModifiedBy>catherine madrid</cp:lastModifiedBy>
  <cp:revision>38</cp:revision>
  <dcterms:created xsi:type="dcterms:W3CDTF">2024-01-12T11:12:03Z</dcterms:created>
  <dcterms:modified xsi:type="dcterms:W3CDTF">2024-10-04T06:10:11Z</dcterms:modified>
</cp:coreProperties>
</file>